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5.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notesSlides/notesSlide6.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notesSlides/notesSlide7.xml" ContentType="application/vnd.openxmlformats-officedocument.presentationml.notesSlide+xml"/>
  <Override PartName="/ppt/ink/ink34.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89" r:id="rId2"/>
    <p:sldId id="300" r:id="rId3"/>
    <p:sldId id="302" r:id="rId4"/>
    <p:sldId id="303" r:id="rId5"/>
    <p:sldId id="304" r:id="rId6"/>
    <p:sldId id="305" r:id="rId7"/>
    <p:sldId id="307" r:id="rId8"/>
    <p:sldId id="306" r:id="rId9"/>
    <p:sldId id="308" r:id="rId10"/>
    <p:sldId id="309" r:id="rId11"/>
    <p:sldId id="310" r:id="rId12"/>
    <p:sldId id="314" r:id="rId13"/>
    <p:sldId id="311" r:id="rId14"/>
    <p:sldId id="313" r:id="rId15"/>
    <p:sldId id="312" r:id="rId16"/>
    <p:sldId id="315" r:id="rId17"/>
  </p:sldIdLst>
  <p:sldSz cx="9144000" cy="6858000" type="screen4x3"/>
  <p:notesSz cx="6858000" cy="9144000"/>
  <p:embeddedFontLst>
    <p:embeddedFont>
      <p:font typeface="Cambria Math" panose="02040503050406030204" pitchFamily="18" charset="0"/>
      <p:regular r:id="rId19"/>
    </p:embeddedFont>
    <p:embeddedFont>
      <p:font typeface="Pretendard" panose="02000503000000020004" pitchFamily="50" charset="-127"/>
      <p:regular r:id="rId20"/>
      <p:bold r:id="rId21"/>
    </p:embeddedFont>
    <p:embeddedFont>
      <p:font typeface="Pretendard Black" panose="02000A03000000020004" pitchFamily="50" charset="-127"/>
      <p:bold r:id="rId22"/>
    </p:embeddedFont>
    <p:embeddedFont>
      <p:font typeface="Pretendard ExtraBold" panose="02000903000000020004" pitchFamily="50" charset="-127"/>
      <p:bold r:id="rId23"/>
    </p:embeddedFont>
    <p:embeddedFont>
      <p:font typeface="Pretendard Medium" panose="02000603000000020004" pitchFamily="50" charset="-127"/>
      <p:regular r:id="rId24"/>
    </p:embeddedFont>
    <p:embeddedFont>
      <p:font typeface="맑은 고딕" panose="020B0503020000020004" pitchFamily="50" charset="-127"/>
      <p:regular r:id="rId25"/>
      <p:bold r:id="rId26"/>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BF554C-9EFA-4BC1-B4E0-F8945097C8AF}" v="684" dt="2026-05-07T17:15:29.813"/>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3" autoAdjust="0"/>
    <p:restoredTop sz="53028" autoAdjust="0"/>
  </p:normalViewPr>
  <p:slideViewPr>
    <p:cSldViewPr>
      <p:cViewPr>
        <p:scale>
          <a:sx n="70" d="100"/>
          <a:sy n="70" d="100"/>
        </p:scale>
        <p:origin x="2728" y="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ng Jeong" userId="e8f3110c4c0468e3" providerId="LiveId" clId="{E6B1D761-9C4A-4AE8-B0FF-38F0C0938BF6}"/>
    <pc:docChg chg="undo custSel addSld delSld modSld modMainMaster">
      <pc:chgData name="yong Jeong" userId="e8f3110c4c0468e3" providerId="LiveId" clId="{E6B1D761-9C4A-4AE8-B0FF-38F0C0938BF6}" dt="2026-05-08T03:18:25.564" v="11298" actId="20577"/>
      <pc:docMkLst>
        <pc:docMk/>
      </pc:docMkLst>
      <pc:sldChg chg="del">
        <pc:chgData name="yong Jeong" userId="e8f3110c4c0468e3" providerId="LiveId" clId="{E6B1D761-9C4A-4AE8-B0FF-38F0C0938BF6}" dt="2026-05-07T16:22:01.163" v="9223" actId="47"/>
        <pc:sldMkLst>
          <pc:docMk/>
          <pc:sldMk cId="2766474215" sldId="279"/>
        </pc:sldMkLst>
      </pc:sldChg>
      <pc:sldChg chg="modSp mod modNotesTx">
        <pc:chgData name="yong Jeong" userId="e8f3110c4c0468e3" providerId="LiveId" clId="{E6B1D761-9C4A-4AE8-B0FF-38F0C0938BF6}" dt="2026-05-08T02:50:04.163" v="11273" actId="20577"/>
        <pc:sldMkLst>
          <pc:docMk/>
          <pc:sldMk cId="3684584769" sldId="289"/>
        </pc:sldMkLst>
        <pc:spChg chg="mod">
          <ac:chgData name="yong Jeong" userId="e8f3110c4c0468e3" providerId="LiveId" clId="{E6B1D761-9C4A-4AE8-B0FF-38F0C0938BF6}" dt="2026-05-07T12:36:50.955" v="4043" actId="14100"/>
          <ac:spMkLst>
            <pc:docMk/>
            <pc:sldMk cId="3684584769" sldId="289"/>
            <ac:spMk id="11" creationId="{00000000-0000-0000-0000-000000000000}"/>
          </ac:spMkLst>
        </pc:spChg>
      </pc:sldChg>
      <pc:sldChg chg="del">
        <pc:chgData name="yong Jeong" userId="e8f3110c4c0468e3" providerId="LiveId" clId="{E6B1D761-9C4A-4AE8-B0FF-38F0C0938BF6}" dt="2026-05-07T16:22:01.163" v="9223" actId="47"/>
        <pc:sldMkLst>
          <pc:docMk/>
          <pc:sldMk cId="3315064184" sldId="290"/>
        </pc:sldMkLst>
      </pc:sldChg>
      <pc:sldChg chg="del">
        <pc:chgData name="yong Jeong" userId="e8f3110c4c0468e3" providerId="LiveId" clId="{E6B1D761-9C4A-4AE8-B0FF-38F0C0938BF6}" dt="2026-05-07T16:22:01.163" v="9223" actId="47"/>
        <pc:sldMkLst>
          <pc:docMk/>
          <pc:sldMk cId="2439703430" sldId="291"/>
        </pc:sldMkLst>
      </pc:sldChg>
      <pc:sldChg chg="del">
        <pc:chgData name="yong Jeong" userId="e8f3110c4c0468e3" providerId="LiveId" clId="{E6B1D761-9C4A-4AE8-B0FF-38F0C0938BF6}" dt="2026-05-07T16:22:01.163" v="9223" actId="47"/>
        <pc:sldMkLst>
          <pc:docMk/>
          <pc:sldMk cId="4187361304" sldId="292"/>
        </pc:sldMkLst>
      </pc:sldChg>
      <pc:sldChg chg="del">
        <pc:chgData name="yong Jeong" userId="e8f3110c4c0468e3" providerId="LiveId" clId="{E6B1D761-9C4A-4AE8-B0FF-38F0C0938BF6}" dt="2026-05-07T16:22:01.163" v="9223" actId="47"/>
        <pc:sldMkLst>
          <pc:docMk/>
          <pc:sldMk cId="1593282318" sldId="293"/>
        </pc:sldMkLst>
      </pc:sldChg>
      <pc:sldChg chg="del">
        <pc:chgData name="yong Jeong" userId="e8f3110c4c0468e3" providerId="LiveId" clId="{E6B1D761-9C4A-4AE8-B0FF-38F0C0938BF6}" dt="2026-05-07T16:22:01.163" v="9223" actId="47"/>
        <pc:sldMkLst>
          <pc:docMk/>
          <pc:sldMk cId="3566731451" sldId="294"/>
        </pc:sldMkLst>
      </pc:sldChg>
      <pc:sldChg chg="del">
        <pc:chgData name="yong Jeong" userId="e8f3110c4c0468e3" providerId="LiveId" clId="{E6B1D761-9C4A-4AE8-B0FF-38F0C0938BF6}" dt="2026-05-07T16:22:01.163" v="9223" actId="47"/>
        <pc:sldMkLst>
          <pc:docMk/>
          <pc:sldMk cId="419752619" sldId="295"/>
        </pc:sldMkLst>
      </pc:sldChg>
      <pc:sldChg chg="del">
        <pc:chgData name="yong Jeong" userId="e8f3110c4c0468e3" providerId="LiveId" clId="{E6B1D761-9C4A-4AE8-B0FF-38F0C0938BF6}" dt="2026-05-07T16:22:01.163" v="9223" actId="47"/>
        <pc:sldMkLst>
          <pc:docMk/>
          <pc:sldMk cId="797038265" sldId="296"/>
        </pc:sldMkLst>
      </pc:sldChg>
      <pc:sldChg chg="del">
        <pc:chgData name="yong Jeong" userId="e8f3110c4c0468e3" providerId="LiveId" clId="{E6B1D761-9C4A-4AE8-B0FF-38F0C0938BF6}" dt="2026-05-07T16:22:01.163" v="9223" actId="47"/>
        <pc:sldMkLst>
          <pc:docMk/>
          <pc:sldMk cId="3345120621" sldId="297"/>
        </pc:sldMkLst>
      </pc:sldChg>
      <pc:sldChg chg="del">
        <pc:chgData name="yong Jeong" userId="e8f3110c4c0468e3" providerId="LiveId" clId="{E6B1D761-9C4A-4AE8-B0FF-38F0C0938BF6}" dt="2026-05-07T16:22:01.163" v="9223" actId="47"/>
        <pc:sldMkLst>
          <pc:docMk/>
          <pc:sldMk cId="2030732701" sldId="298"/>
        </pc:sldMkLst>
      </pc:sldChg>
      <pc:sldChg chg="del">
        <pc:chgData name="yong Jeong" userId="e8f3110c4c0468e3" providerId="LiveId" clId="{E6B1D761-9C4A-4AE8-B0FF-38F0C0938BF6}" dt="2026-05-07T17:18:25.811" v="11240" actId="47"/>
        <pc:sldMkLst>
          <pc:docMk/>
          <pc:sldMk cId="3184563832" sldId="299"/>
        </pc:sldMkLst>
      </pc:sldChg>
      <pc:sldChg chg="modSp mod modNotesTx">
        <pc:chgData name="yong Jeong" userId="e8f3110c4c0468e3" providerId="LiveId" clId="{E6B1D761-9C4A-4AE8-B0FF-38F0C0938BF6}" dt="2026-05-07T12:19:21.572" v="3357"/>
        <pc:sldMkLst>
          <pc:docMk/>
          <pc:sldMk cId="1107577014" sldId="300"/>
        </pc:sldMkLst>
        <pc:spChg chg="mod">
          <ac:chgData name="yong Jeong" userId="e8f3110c4c0468e3" providerId="LiveId" clId="{E6B1D761-9C4A-4AE8-B0FF-38F0C0938BF6}" dt="2026-05-07T12:19:21.572" v="3357"/>
          <ac:spMkLst>
            <pc:docMk/>
            <pc:sldMk cId="1107577014" sldId="300"/>
            <ac:spMk id="2" creationId="{57499DB7-1987-D8B0-1775-6DAF32B8EB16}"/>
          </ac:spMkLst>
        </pc:spChg>
        <pc:spChg chg="mod">
          <ac:chgData name="yong Jeong" userId="e8f3110c4c0468e3" providerId="LiveId" clId="{E6B1D761-9C4A-4AE8-B0FF-38F0C0938BF6}" dt="2026-05-07T11:41:20.053" v="2391" actId="113"/>
          <ac:spMkLst>
            <pc:docMk/>
            <pc:sldMk cId="1107577014" sldId="300"/>
            <ac:spMk id="3" creationId="{7E29091E-BA41-C453-D72C-BB6281EC4648}"/>
          </ac:spMkLst>
        </pc:spChg>
      </pc:sldChg>
      <pc:sldChg chg="modSp del mod">
        <pc:chgData name="yong Jeong" userId="e8f3110c4c0468e3" providerId="LiveId" clId="{E6B1D761-9C4A-4AE8-B0FF-38F0C0938BF6}" dt="2026-05-07T16:57:51.344" v="10380" actId="47"/>
        <pc:sldMkLst>
          <pc:docMk/>
          <pc:sldMk cId="3025311189" sldId="301"/>
        </pc:sldMkLst>
        <pc:spChg chg="mod">
          <ac:chgData name="yong Jeong" userId="e8f3110c4c0468e3" providerId="LiveId" clId="{E6B1D761-9C4A-4AE8-B0FF-38F0C0938BF6}" dt="2026-05-07T14:33:08.096" v="7563" actId="20577"/>
          <ac:spMkLst>
            <pc:docMk/>
            <pc:sldMk cId="3025311189" sldId="301"/>
            <ac:spMk id="2" creationId="{0D8A2A37-6080-E280-93C2-50A66CC0C807}"/>
          </ac:spMkLst>
        </pc:spChg>
        <pc:spChg chg="mod">
          <ac:chgData name="yong Jeong" userId="e8f3110c4c0468e3" providerId="LiveId" clId="{E6B1D761-9C4A-4AE8-B0FF-38F0C0938BF6}" dt="2026-05-07T12:55:11.181" v="4646" actId="113"/>
          <ac:spMkLst>
            <pc:docMk/>
            <pc:sldMk cId="3025311189" sldId="301"/>
            <ac:spMk id="4" creationId="{8CE4DEB4-4111-FE97-5EB0-28C42AB46909}"/>
          </ac:spMkLst>
        </pc:spChg>
      </pc:sldChg>
      <pc:sldChg chg="modSp add mod">
        <pc:chgData name="yong Jeong" userId="e8f3110c4c0468e3" providerId="LiveId" clId="{E6B1D761-9C4A-4AE8-B0FF-38F0C0938BF6}" dt="2026-05-07T12:25:55.206" v="3743" actId="113"/>
        <pc:sldMkLst>
          <pc:docMk/>
          <pc:sldMk cId="1611452013" sldId="302"/>
        </pc:sldMkLst>
        <pc:spChg chg="mod">
          <ac:chgData name="yong Jeong" userId="e8f3110c4c0468e3" providerId="LiveId" clId="{E6B1D761-9C4A-4AE8-B0FF-38F0C0938BF6}" dt="2026-05-07T11:40:36.031" v="2388" actId="20577"/>
          <ac:spMkLst>
            <pc:docMk/>
            <pc:sldMk cId="1611452013" sldId="302"/>
            <ac:spMk id="2" creationId="{D223D722-AB51-4D5E-076B-AF69029210A4}"/>
          </ac:spMkLst>
        </pc:spChg>
        <pc:spChg chg="mod">
          <ac:chgData name="yong Jeong" userId="e8f3110c4c0468e3" providerId="LiveId" clId="{E6B1D761-9C4A-4AE8-B0FF-38F0C0938BF6}" dt="2026-05-07T12:25:55.206" v="3743" actId="113"/>
          <ac:spMkLst>
            <pc:docMk/>
            <pc:sldMk cId="1611452013" sldId="302"/>
            <ac:spMk id="3" creationId="{5338EE62-53E6-E9A3-B7E4-02DBA234FB9C}"/>
          </ac:spMkLst>
        </pc:spChg>
      </pc:sldChg>
      <pc:sldChg chg="addSp delSp modSp new mod">
        <pc:chgData name="yong Jeong" userId="e8f3110c4c0468e3" providerId="LiveId" clId="{E6B1D761-9C4A-4AE8-B0FF-38F0C0938BF6}" dt="2026-05-07T13:35:08.709" v="5561" actId="20577"/>
        <pc:sldMkLst>
          <pc:docMk/>
          <pc:sldMk cId="1953372799" sldId="303"/>
        </pc:sldMkLst>
        <pc:spChg chg="mod">
          <ac:chgData name="yong Jeong" userId="e8f3110c4c0468e3" providerId="LiveId" clId="{E6B1D761-9C4A-4AE8-B0FF-38F0C0938BF6}" dt="2026-05-07T12:26:24.448" v="3761" actId="20577"/>
          <ac:spMkLst>
            <pc:docMk/>
            <pc:sldMk cId="1953372799" sldId="303"/>
            <ac:spMk id="2" creationId="{63879CB0-53B3-DE3E-A845-47B49265F4F4}"/>
          </ac:spMkLst>
        </pc:spChg>
        <pc:spChg chg="mod">
          <ac:chgData name="yong Jeong" userId="e8f3110c4c0468e3" providerId="LiveId" clId="{E6B1D761-9C4A-4AE8-B0FF-38F0C0938BF6}" dt="2026-05-07T13:35:08.709" v="5561" actId="20577"/>
          <ac:spMkLst>
            <pc:docMk/>
            <pc:sldMk cId="1953372799" sldId="303"/>
            <ac:spMk id="3" creationId="{93E961C0-70DA-EACE-7072-26B5433D40D5}"/>
          </ac:spMkLst>
        </pc:spChg>
        <pc:spChg chg="add mod">
          <ac:chgData name="yong Jeong" userId="e8f3110c4c0468e3" providerId="LiveId" clId="{E6B1D761-9C4A-4AE8-B0FF-38F0C0938BF6}" dt="2026-05-07T12:54:00.524" v="4609" actId="1076"/>
          <ac:spMkLst>
            <pc:docMk/>
            <pc:sldMk cId="1953372799" sldId="303"/>
            <ac:spMk id="8" creationId="{532D7C38-E627-C786-654E-BC29081A4511}"/>
          </ac:spMkLst>
        </pc:spChg>
        <pc:spChg chg="add mod">
          <ac:chgData name="yong Jeong" userId="e8f3110c4c0468e3" providerId="LiveId" clId="{E6B1D761-9C4A-4AE8-B0FF-38F0C0938BF6}" dt="2026-05-07T12:54:04.606" v="4612" actId="403"/>
          <ac:spMkLst>
            <pc:docMk/>
            <pc:sldMk cId="1953372799" sldId="303"/>
            <ac:spMk id="9" creationId="{A3B1E5BE-04C5-9D5A-33AB-6493362850A6}"/>
          </ac:spMkLst>
        </pc:spChg>
        <pc:spChg chg="add del mod">
          <ac:chgData name="yong Jeong" userId="e8f3110c4c0468e3" providerId="LiveId" clId="{E6B1D761-9C4A-4AE8-B0FF-38F0C0938BF6}" dt="2026-05-07T12:49:28.048" v="4490" actId="478"/>
          <ac:spMkLst>
            <pc:docMk/>
            <pc:sldMk cId="1953372799" sldId="303"/>
            <ac:spMk id="10" creationId="{BDD2CDD8-10FD-9872-F7BB-1FA7218E69C4}"/>
          </ac:spMkLst>
        </pc:spChg>
        <pc:spChg chg="add mod">
          <ac:chgData name="yong Jeong" userId="e8f3110c4c0468e3" providerId="LiveId" clId="{E6B1D761-9C4A-4AE8-B0FF-38F0C0938BF6}" dt="2026-05-07T12:52:03.538" v="4587" actId="1036"/>
          <ac:spMkLst>
            <pc:docMk/>
            <pc:sldMk cId="1953372799" sldId="303"/>
            <ac:spMk id="11" creationId="{6397670A-8617-58E3-E335-65362BAA1015}"/>
          </ac:spMkLst>
        </pc:spChg>
        <pc:spChg chg="add mod">
          <ac:chgData name="yong Jeong" userId="e8f3110c4c0468e3" providerId="LiveId" clId="{E6B1D761-9C4A-4AE8-B0FF-38F0C0938BF6}" dt="2026-05-07T12:52:03.538" v="4587" actId="1036"/>
          <ac:spMkLst>
            <pc:docMk/>
            <pc:sldMk cId="1953372799" sldId="303"/>
            <ac:spMk id="12" creationId="{579C073F-7755-D639-AD2D-07579866374F}"/>
          </ac:spMkLst>
        </pc:spChg>
        <pc:spChg chg="add del mod">
          <ac:chgData name="yong Jeong" userId="e8f3110c4c0468e3" providerId="LiveId" clId="{E6B1D761-9C4A-4AE8-B0FF-38F0C0938BF6}" dt="2026-05-07T12:53:01.125" v="4596" actId="478"/>
          <ac:spMkLst>
            <pc:docMk/>
            <pc:sldMk cId="1953372799" sldId="303"/>
            <ac:spMk id="16" creationId="{96011BC9-DE91-F69D-522C-ED58130C2A7E}"/>
          </ac:spMkLst>
        </pc:spChg>
        <pc:spChg chg="add mod">
          <ac:chgData name="yong Jeong" userId="e8f3110c4c0468e3" providerId="LiveId" clId="{E6B1D761-9C4A-4AE8-B0FF-38F0C0938BF6}" dt="2026-05-07T12:53:39.699" v="4605" actId="1076"/>
          <ac:spMkLst>
            <pc:docMk/>
            <pc:sldMk cId="1953372799" sldId="303"/>
            <ac:spMk id="19" creationId="{D3EF3050-7FF3-EEDD-6F0A-E1B8CAE7DB24}"/>
          </ac:spMkLst>
        </pc:spChg>
        <pc:cxnChg chg="add del">
          <ac:chgData name="yong Jeong" userId="e8f3110c4c0468e3" providerId="LiveId" clId="{E6B1D761-9C4A-4AE8-B0FF-38F0C0938BF6}" dt="2026-05-07T12:46:40.655" v="4430" actId="11529"/>
          <ac:cxnSpMkLst>
            <pc:docMk/>
            <pc:sldMk cId="1953372799" sldId="303"/>
            <ac:cxnSpMk id="5" creationId="{5E956059-0194-93D2-AFA0-8454A6E1BF78}"/>
          </ac:cxnSpMkLst>
        </pc:cxnChg>
        <pc:cxnChg chg="add mod">
          <ac:chgData name="yong Jeong" userId="e8f3110c4c0468e3" providerId="LiveId" clId="{E6B1D761-9C4A-4AE8-B0FF-38F0C0938BF6}" dt="2026-05-07T12:52:03.538" v="4587" actId="1036"/>
          <ac:cxnSpMkLst>
            <pc:docMk/>
            <pc:sldMk cId="1953372799" sldId="303"/>
            <ac:cxnSpMk id="7" creationId="{41FC2457-811E-01D2-2B12-1032FA55F8A1}"/>
          </ac:cxnSpMkLst>
        </pc:cxnChg>
        <pc:cxnChg chg="add del mod">
          <ac:chgData name="yong Jeong" userId="e8f3110c4c0468e3" providerId="LiveId" clId="{E6B1D761-9C4A-4AE8-B0FF-38F0C0938BF6}" dt="2026-05-07T12:52:16.794" v="4590" actId="478"/>
          <ac:cxnSpMkLst>
            <pc:docMk/>
            <pc:sldMk cId="1953372799" sldId="303"/>
            <ac:cxnSpMk id="14" creationId="{072653DC-A535-5058-4139-019343C08224}"/>
          </ac:cxnSpMkLst>
        </pc:cxnChg>
        <pc:cxnChg chg="add mod">
          <ac:chgData name="yong Jeong" userId="e8f3110c4c0468e3" providerId="LiveId" clId="{E6B1D761-9C4A-4AE8-B0FF-38F0C0938BF6}" dt="2026-05-07T12:53:18.943" v="4599" actId="1582"/>
          <ac:cxnSpMkLst>
            <pc:docMk/>
            <pc:sldMk cId="1953372799" sldId="303"/>
            <ac:cxnSpMk id="18" creationId="{922708EB-BF64-21CA-4CE0-CED7E9D18BBA}"/>
          </ac:cxnSpMkLst>
        </pc:cxnChg>
      </pc:sldChg>
      <pc:sldChg chg="modSp new mod">
        <pc:chgData name="yong Jeong" userId="e8f3110c4c0468e3" providerId="LiveId" clId="{E6B1D761-9C4A-4AE8-B0FF-38F0C0938BF6}" dt="2026-05-07T13:15:50.396" v="5212" actId="403"/>
        <pc:sldMkLst>
          <pc:docMk/>
          <pc:sldMk cId="799275017" sldId="304"/>
        </pc:sldMkLst>
        <pc:spChg chg="mod">
          <ac:chgData name="yong Jeong" userId="e8f3110c4c0468e3" providerId="LiveId" clId="{E6B1D761-9C4A-4AE8-B0FF-38F0C0938BF6}" dt="2026-05-07T12:59:37.757" v="4651" actId="20577"/>
          <ac:spMkLst>
            <pc:docMk/>
            <pc:sldMk cId="799275017" sldId="304"/>
            <ac:spMk id="2" creationId="{54485095-C606-F4EE-6E38-C87B105F91A4}"/>
          </ac:spMkLst>
        </pc:spChg>
        <pc:spChg chg="mod">
          <ac:chgData name="yong Jeong" userId="e8f3110c4c0468e3" providerId="LiveId" clId="{E6B1D761-9C4A-4AE8-B0FF-38F0C0938BF6}" dt="2026-05-07T13:15:50.396" v="5212" actId="403"/>
          <ac:spMkLst>
            <pc:docMk/>
            <pc:sldMk cId="799275017" sldId="304"/>
            <ac:spMk id="3" creationId="{35A4159E-09CD-B431-93BA-D512386B06F8}"/>
          </ac:spMkLst>
        </pc:spChg>
      </pc:sldChg>
      <pc:sldChg chg="new del">
        <pc:chgData name="yong Jeong" userId="e8f3110c4c0468e3" providerId="LiveId" clId="{E6B1D761-9C4A-4AE8-B0FF-38F0C0938BF6}" dt="2026-05-07T12:28:47.211" v="3832" actId="47"/>
        <pc:sldMkLst>
          <pc:docMk/>
          <pc:sldMk cId="3520846682" sldId="304"/>
        </pc:sldMkLst>
      </pc:sldChg>
      <pc:sldChg chg="modSp new mod modNotesTx">
        <pc:chgData name="yong Jeong" userId="e8f3110c4c0468e3" providerId="LiveId" clId="{E6B1D761-9C4A-4AE8-B0FF-38F0C0938BF6}" dt="2026-05-08T03:18:25.564" v="11298" actId="20577"/>
        <pc:sldMkLst>
          <pc:docMk/>
          <pc:sldMk cId="2415122713" sldId="305"/>
        </pc:sldMkLst>
        <pc:spChg chg="mod">
          <ac:chgData name="yong Jeong" userId="e8f3110c4c0468e3" providerId="LiveId" clId="{E6B1D761-9C4A-4AE8-B0FF-38F0C0938BF6}" dt="2026-05-07T13:17:06.458" v="5232" actId="20577"/>
          <ac:spMkLst>
            <pc:docMk/>
            <pc:sldMk cId="2415122713" sldId="305"/>
            <ac:spMk id="2" creationId="{2A004665-9468-18FD-EF95-8F1CC4F92A98}"/>
          </ac:spMkLst>
        </pc:spChg>
        <pc:spChg chg="mod">
          <ac:chgData name="yong Jeong" userId="e8f3110c4c0468e3" providerId="LiveId" clId="{E6B1D761-9C4A-4AE8-B0FF-38F0C0938BF6}" dt="2026-05-07T13:47:13.344" v="5853" actId="403"/>
          <ac:spMkLst>
            <pc:docMk/>
            <pc:sldMk cId="2415122713" sldId="305"/>
            <ac:spMk id="3" creationId="{A02FB1C0-B225-8508-A4C0-0CFB375F4BCC}"/>
          </ac:spMkLst>
        </pc:spChg>
      </pc:sldChg>
      <pc:sldChg chg="addSp delSp modSp new mod modClrScheme chgLayout">
        <pc:chgData name="yong Jeong" userId="e8f3110c4c0468e3" providerId="LiveId" clId="{E6B1D761-9C4A-4AE8-B0FF-38F0C0938BF6}" dt="2026-05-07T13:51:32.626" v="5863" actId="9405"/>
        <pc:sldMkLst>
          <pc:docMk/>
          <pc:sldMk cId="2957847646" sldId="306"/>
        </pc:sldMkLst>
        <pc:spChg chg="add del mod">
          <ac:chgData name="yong Jeong" userId="e8f3110c4c0468e3" providerId="LiveId" clId="{E6B1D761-9C4A-4AE8-B0FF-38F0C0938BF6}" dt="2026-05-07T13:45:11.234" v="5809" actId="20577"/>
          <ac:spMkLst>
            <pc:docMk/>
            <pc:sldMk cId="2957847646" sldId="306"/>
            <ac:spMk id="2" creationId="{89D693EB-5C2C-D5A7-428E-5272890C5E73}"/>
          </ac:spMkLst>
        </pc:spChg>
        <pc:spChg chg="del">
          <ac:chgData name="yong Jeong" userId="e8f3110c4c0468e3" providerId="LiveId" clId="{E6B1D761-9C4A-4AE8-B0FF-38F0C0938BF6}" dt="2026-05-07T13:43:24.031" v="5755" actId="22"/>
          <ac:spMkLst>
            <pc:docMk/>
            <pc:sldMk cId="2957847646" sldId="306"/>
            <ac:spMk id="3" creationId="{7213775B-1676-37EE-2DFB-B8012F0D782F}"/>
          </ac:spMkLst>
        </pc:spChg>
        <pc:spChg chg="add del">
          <ac:chgData name="yong Jeong" userId="e8f3110c4c0468e3" providerId="LiveId" clId="{E6B1D761-9C4A-4AE8-B0FF-38F0C0938BF6}" dt="2026-05-07T13:43:37.095" v="5761" actId="26606"/>
          <ac:spMkLst>
            <pc:docMk/>
            <pc:sldMk cId="2957847646" sldId="306"/>
            <ac:spMk id="4" creationId="{254F61C7-49A2-2B2D-5E74-5E952E2F93A1}"/>
          </ac:spMkLst>
        </pc:spChg>
        <pc:spChg chg="add mod">
          <ac:chgData name="yong Jeong" userId="e8f3110c4c0468e3" providerId="LiveId" clId="{E6B1D761-9C4A-4AE8-B0FF-38F0C0938BF6}" dt="2026-05-07T13:43:52.080" v="5773" actId="478"/>
          <ac:spMkLst>
            <pc:docMk/>
            <pc:sldMk cId="2957847646" sldId="306"/>
            <ac:spMk id="8" creationId="{9B54432B-4747-75F0-2D04-9DB27A4982A0}"/>
          </ac:spMkLst>
        </pc:spChg>
        <pc:spChg chg="add del mod">
          <ac:chgData name="yong Jeong" userId="e8f3110c4c0468e3" providerId="LiveId" clId="{E6B1D761-9C4A-4AE8-B0FF-38F0C0938BF6}" dt="2026-05-07T13:43:32.551" v="5759" actId="26606"/>
          <ac:spMkLst>
            <pc:docMk/>
            <pc:sldMk cId="2957847646" sldId="306"/>
            <ac:spMk id="11" creationId="{CCE52468-2A63-D9C0-F27B-F4C3B1B7B8B1}"/>
          </ac:spMkLst>
        </pc:spChg>
        <pc:spChg chg="add del mod">
          <ac:chgData name="yong Jeong" userId="e8f3110c4c0468e3" providerId="LiveId" clId="{E6B1D761-9C4A-4AE8-B0FF-38F0C0938BF6}" dt="2026-05-07T13:43:32.551" v="5759" actId="26606"/>
          <ac:spMkLst>
            <pc:docMk/>
            <pc:sldMk cId="2957847646" sldId="306"/>
            <ac:spMk id="13" creationId="{92F4A8D9-7835-2E3C-67E1-924CC19FFC64}"/>
          </ac:spMkLst>
        </pc:spChg>
        <pc:spChg chg="add del mod">
          <ac:chgData name="yong Jeong" userId="e8f3110c4c0468e3" providerId="LiveId" clId="{E6B1D761-9C4A-4AE8-B0FF-38F0C0938BF6}" dt="2026-05-07T13:43:37.095" v="5761" actId="26606"/>
          <ac:spMkLst>
            <pc:docMk/>
            <pc:sldMk cId="2957847646" sldId="306"/>
            <ac:spMk id="15" creationId="{D5B9BF9A-1CC3-7A7C-2BDC-62B41918CC16}"/>
          </ac:spMkLst>
        </pc:spChg>
        <pc:spChg chg="add del mod">
          <ac:chgData name="yong Jeong" userId="e8f3110c4c0468e3" providerId="LiveId" clId="{E6B1D761-9C4A-4AE8-B0FF-38F0C0938BF6}" dt="2026-05-07T13:43:37.095" v="5761" actId="26606"/>
          <ac:spMkLst>
            <pc:docMk/>
            <pc:sldMk cId="2957847646" sldId="306"/>
            <ac:spMk id="16" creationId="{01FF3F7F-E97D-8A3A-C102-942537EEF1F5}"/>
          </ac:spMkLst>
        </pc:spChg>
        <pc:picChg chg="add del mod ord">
          <ac:chgData name="yong Jeong" userId="e8f3110c4c0468e3" providerId="LiveId" clId="{E6B1D761-9C4A-4AE8-B0FF-38F0C0938BF6}" dt="2026-05-07T13:43:52.080" v="5773" actId="478"/>
          <ac:picMkLst>
            <pc:docMk/>
            <pc:sldMk cId="2957847646" sldId="306"/>
            <ac:picMk id="6" creationId="{0E72713D-10E9-4AB6-CC00-2BA633E042D0}"/>
          </ac:picMkLst>
        </pc:picChg>
        <pc:picChg chg="add mod">
          <ac:chgData name="yong Jeong" userId="e8f3110c4c0468e3" providerId="LiveId" clId="{E6B1D761-9C4A-4AE8-B0FF-38F0C0938BF6}" dt="2026-05-07T13:44:18.565" v="5781" actId="14100"/>
          <ac:picMkLst>
            <pc:docMk/>
            <pc:sldMk cId="2957847646" sldId="306"/>
            <ac:picMk id="10" creationId="{85C2BC6F-3DDF-0C3A-F8E3-482A6FECCA62}"/>
          </ac:picMkLst>
        </pc:picChg>
        <pc:picChg chg="add mod">
          <ac:chgData name="yong Jeong" userId="e8f3110c4c0468e3" providerId="LiveId" clId="{E6B1D761-9C4A-4AE8-B0FF-38F0C0938BF6}" dt="2026-05-07T13:45:01.063" v="5792" actId="14100"/>
          <ac:picMkLst>
            <pc:docMk/>
            <pc:sldMk cId="2957847646" sldId="306"/>
            <ac:picMk id="14" creationId="{D0264BD4-706C-7091-C482-F6BD8486A40A}"/>
          </ac:picMkLst>
        </pc:picChg>
        <pc:inkChg chg="add">
          <ac:chgData name="yong Jeong" userId="e8f3110c4c0468e3" providerId="LiveId" clId="{E6B1D761-9C4A-4AE8-B0FF-38F0C0938BF6}" dt="2026-05-07T13:47:44.913" v="5854" actId="9405"/>
          <ac:inkMkLst>
            <pc:docMk/>
            <pc:sldMk cId="2957847646" sldId="306"/>
            <ac:inkMk id="17" creationId="{D0200020-7652-AA25-CCDD-C1ABA9261CED}"/>
          </ac:inkMkLst>
        </pc:inkChg>
        <pc:inkChg chg="add del">
          <ac:chgData name="yong Jeong" userId="e8f3110c4c0468e3" providerId="LiveId" clId="{E6B1D761-9C4A-4AE8-B0FF-38F0C0938BF6}" dt="2026-05-07T13:47:49.129" v="5856"/>
          <ac:inkMkLst>
            <pc:docMk/>
            <pc:sldMk cId="2957847646" sldId="306"/>
            <ac:inkMk id="18" creationId="{515A3345-E214-9EAA-5D44-10C593CF46E7}"/>
          </ac:inkMkLst>
        </pc:inkChg>
        <pc:inkChg chg="add">
          <ac:chgData name="yong Jeong" userId="e8f3110c4c0468e3" providerId="LiveId" clId="{E6B1D761-9C4A-4AE8-B0FF-38F0C0938BF6}" dt="2026-05-07T13:47:49.129" v="5856"/>
          <ac:inkMkLst>
            <pc:docMk/>
            <pc:sldMk cId="2957847646" sldId="306"/>
            <ac:inkMk id="19" creationId="{1A65F01D-8EA7-CE9C-EF05-F28C648366C1}"/>
          </ac:inkMkLst>
        </pc:inkChg>
        <pc:inkChg chg="add del">
          <ac:chgData name="yong Jeong" userId="e8f3110c4c0468e3" providerId="LiveId" clId="{E6B1D761-9C4A-4AE8-B0FF-38F0C0938BF6}" dt="2026-05-07T13:47:55.471" v="5858"/>
          <ac:inkMkLst>
            <pc:docMk/>
            <pc:sldMk cId="2957847646" sldId="306"/>
            <ac:inkMk id="20" creationId="{23F2B176-8C83-D0FB-B57F-E58AB0DA6DA2}"/>
          </ac:inkMkLst>
        </pc:inkChg>
        <pc:inkChg chg="add">
          <ac:chgData name="yong Jeong" userId="e8f3110c4c0468e3" providerId="LiveId" clId="{E6B1D761-9C4A-4AE8-B0FF-38F0C0938BF6}" dt="2026-05-07T13:47:55.471" v="5858"/>
          <ac:inkMkLst>
            <pc:docMk/>
            <pc:sldMk cId="2957847646" sldId="306"/>
            <ac:inkMk id="21" creationId="{AE0EA446-66C2-2385-8036-8D4AA284BCD2}"/>
          </ac:inkMkLst>
        </pc:inkChg>
        <pc:inkChg chg="add">
          <ac:chgData name="yong Jeong" userId="e8f3110c4c0468e3" providerId="LiveId" clId="{E6B1D761-9C4A-4AE8-B0FF-38F0C0938BF6}" dt="2026-05-07T13:47:58.388" v="5859" actId="9405"/>
          <ac:inkMkLst>
            <pc:docMk/>
            <pc:sldMk cId="2957847646" sldId="306"/>
            <ac:inkMk id="22" creationId="{11433F1A-E784-AFC2-B145-2C41AACC1931}"/>
          </ac:inkMkLst>
        </pc:inkChg>
        <pc:inkChg chg="add">
          <ac:chgData name="yong Jeong" userId="e8f3110c4c0468e3" providerId="LiveId" clId="{E6B1D761-9C4A-4AE8-B0FF-38F0C0938BF6}" dt="2026-05-07T13:48:01.161" v="5860" actId="9405"/>
          <ac:inkMkLst>
            <pc:docMk/>
            <pc:sldMk cId="2957847646" sldId="306"/>
            <ac:inkMk id="23" creationId="{113FD7E8-2C37-B454-35CD-67DF61A255E7}"/>
          </ac:inkMkLst>
        </pc:inkChg>
        <pc:inkChg chg="add">
          <ac:chgData name="yong Jeong" userId="e8f3110c4c0468e3" providerId="LiveId" clId="{E6B1D761-9C4A-4AE8-B0FF-38F0C0938BF6}" dt="2026-05-07T13:48:03.236" v="5861" actId="9405"/>
          <ac:inkMkLst>
            <pc:docMk/>
            <pc:sldMk cId="2957847646" sldId="306"/>
            <ac:inkMk id="24" creationId="{2204D602-0FC7-7AE3-D236-3FD98236B890}"/>
          </ac:inkMkLst>
        </pc:inkChg>
        <pc:inkChg chg="add del">
          <ac:chgData name="yong Jeong" userId="e8f3110c4c0468e3" providerId="LiveId" clId="{E6B1D761-9C4A-4AE8-B0FF-38F0C0938BF6}" dt="2026-05-07T13:51:32.626" v="5863" actId="9405"/>
          <ac:inkMkLst>
            <pc:docMk/>
            <pc:sldMk cId="2957847646" sldId="306"/>
            <ac:inkMk id="25" creationId="{2A41D3DD-EE32-7360-6E0A-783B2941EC1A}"/>
          </ac:inkMkLst>
        </pc:inkChg>
      </pc:sldChg>
      <pc:sldChg chg="addSp delSp modSp new mod">
        <pc:chgData name="yong Jeong" userId="e8f3110c4c0468e3" providerId="LiveId" clId="{E6B1D761-9C4A-4AE8-B0FF-38F0C0938BF6}" dt="2026-05-07T13:54:11.081" v="5907" actId="1076"/>
        <pc:sldMkLst>
          <pc:docMk/>
          <pc:sldMk cId="3556129476" sldId="307"/>
        </pc:sldMkLst>
        <pc:spChg chg="mod">
          <ac:chgData name="yong Jeong" userId="e8f3110c4c0468e3" providerId="LiveId" clId="{E6B1D761-9C4A-4AE8-B0FF-38F0C0938BF6}" dt="2026-05-07T13:52:28.845" v="5891" actId="20577"/>
          <ac:spMkLst>
            <pc:docMk/>
            <pc:sldMk cId="3556129476" sldId="307"/>
            <ac:spMk id="2" creationId="{004FFE72-1D32-830E-AD13-6400188CDF99}"/>
          </ac:spMkLst>
        </pc:spChg>
        <pc:spChg chg="mod">
          <ac:chgData name="yong Jeong" userId="e8f3110c4c0468e3" providerId="LiveId" clId="{E6B1D761-9C4A-4AE8-B0FF-38F0C0938BF6}" dt="2026-05-07T13:52:36.673" v="5892" actId="14100"/>
          <ac:spMkLst>
            <pc:docMk/>
            <pc:sldMk cId="3556129476" sldId="307"/>
            <ac:spMk id="3" creationId="{08FA2608-838F-AD93-0D59-107F119D592B}"/>
          </ac:spMkLst>
        </pc:spChg>
        <pc:spChg chg="mod">
          <ac:chgData name="yong Jeong" userId="e8f3110c4c0468e3" providerId="LiveId" clId="{E6B1D761-9C4A-4AE8-B0FF-38F0C0938BF6}" dt="2026-05-07T13:54:11.081" v="5907" actId="1076"/>
          <ac:spMkLst>
            <pc:docMk/>
            <pc:sldMk cId="3556129476" sldId="307"/>
            <ac:spMk id="4" creationId="{85BCFEF4-8BC3-0D16-7EB7-9CE73C6B30D8}"/>
          </ac:spMkLst>
        </pc:spChg>
        <pc:picChg chg="add mod">
          <ac:chgData name="yong Jeong" userId="e8f3110c4c0468e3" providerId="LiveId" clId="{E6B1D761-9C4A-4AE8-B0FF-38F0C0938BF6}" dt="2026-05-07T13:54:11.081" v="5907" actId="1076"/>
          <ac:picMkLst>
            <pc:docMk/>
            <pc:sldMk cId="3556129476" sldId="307"/>
            <ac:picMk id="7" creationId="{0DCFB0AD-8752-9492-994E-3483AD521183}"/>
          </ac:picMkLst>
        </pc:picChg>
        <pc:inkChg chg="add del">
          <ac:chgData name="yong Jeong" userId="e8f3110c4c0468e3" providerId="LiveId" clId="{E6B1D761-9C4A-4AE8-B0FF-38F0C0938BF6}" dt="2026-05-07T13:52:01.472" v="5866" actId="9405"/>
          <ac:inkMkLst>
            <pc:docMk/>
            <pc:sldMk cId="3556129476" sldId="307"/>
            <ac:inkMk id="5" creationId="{AE4C83AF-E53E-BC89-1624-44DC13AD4DE1}"/>
          </ac:inkMkLst>
        </pc:inkChg>
        <pc:inkChg chg="add del">
          <ac:chgData name="yong Jeong" userId="e8f3110c4c0468e3" providerId="LiveId" clId="{E6B1D761-9C4A-4AE8-B0FF-38F0C0938BF6}" dt="2026-05-07T13:52:52.457" v="5895"/>
          <ac:inkMkLst>
            <pc:docMk/>
            <pc:sldMk cId="3556129476" sldId="307"/>
            <ac:inkMk id="8" creationId="{7F1CAC9A-53EC-BC91-AC66-FBBA27134011}"/>
          </ac:inkMkLst>
        </pc:inkChg>
        <pc:inkChg chg="add mod">
          <ac:chgData name="yong Jeong" userId="e8f3110c4c0468e3" providerId="LiveId" clId="{E6B1D761-9C4A-4AE8-B0FF-38F0C0938BF6}" dt="2026-05-07T13:54:11.081" v="5907" actId="1076"/>
          <ac:inkMkLst>
            <pc:docMk/>
            <pc:sldMk cId="3556129476" sldId="307"/>
            <ac:inkMk id="9" creationId="{EAB7DDA5-846E-4377-C84C-3EE464F6D2BC}"/>
          </ac:inkMkLst>
        </pc:inkChg>
        <pc:inkChg chg="add del">
          <ac:chgData name="yong Jeong" userId="e8f3110c4c0468e3" providerId="LiveId" clId="{E6B1D761-9C4A-4AE8-B0FF-38F0C0938BF6}" dt="2026-05-07T13:52:54.573" v="5897"/>
          <ac:inkMkLst>
            <pc:docMk/>
            <pc:sldMk cId="3556129476" sldId="307"/>
            <ac:inkMk id="10" creationId="{61EE752A-3803-21A6-9EB8-CE1D893A81B7}"/>
          </ac:inkMkLst>
        </pc:inkChg>
        <pc:inkChg chg="add mod">
          <ac:chgData name="yong Jeong" userId="e8f3110c4c0468e3" providerId="LiveId" clId="{E6B1D761-9C4A-4AE8-B0FF-38F0C0938BF6}" dt="2026-05-07T13:54:11.081" v="5907" actId="1076"/>
          <ac:inkMkLst>
            <pc:docMk/>
            <pc:sldMk cId="3556129476" sldId="307"/>
            <ac:inkMk id="11" creationId="{9262793E-158A-2DF3-4026-5814E2208699}"/>
          </ac:inkMkLst>
        </pc:inkChg>
        <pc:inkChg chg="add del">
          <ac:chgData name="yong Jeong" userId="e8f3110c4c0468e3" providerId="LiveId" clId="{E6B1D761-9C4A-4AE8-B0FF-38F0C0938BF6}" dt="2026-05-07T13:53:10.818" v="5899" actId="9405"/>
          <ac:inkMkLst>
            <pc:docMk/>
            <pc:sldMk cId="3556129476" sldId="307"/>
            <ac:inkMk id="12" creationId="{EB025C73-4168-FC56-26DA-C5AB9F55041D}"/>
          </ac:inkMkLst>
        </pc:inkChg>
        <pc:inkChg chg="add mod">
          <ac:chgData name="yong Jeong" userId="e8f3110c4c0468e3" providerId="LiveId" clId="{E6B1D761-9C4A-4AE8-B0FF-38F0C0938BF6}" dt="2026-05-07T13:54:11.081" v="5907" actId="1076"/>
          <ac:inkMkLst>
            <pc:docMk/>
            <pc:sldMk cId="3556129476" sldId="307"/>
            <ac:inkMk id="13" creationId="{438F0EAE-2D42-55DA-779B-5CBD74C89CF5}"/>
          </ac:inkMkLst>
        </pc:inkChg>
        <pc:inkChg chg="add del">
          <ac:chgData name="yong Jeong" userId="e8f3110c4c0468e3" providerId="LiveId" clId="{E6B1D761-9C4A-4AE8-B0FF-38F0C0938BF6}" dt="2026-05-07T13:53:28.552" v="5902" actId="9405"/>
          <ac:inkMkLst>
            <pc:docMk/>
            <pc:sldMk cId="3556129476" sldId="307"/>
            <ac:inkMk id="14" creationId="{17AF8A22-D4F5-06BB-7B81-17A57C397552}"/>
          </ac:inkMkLst>
        </pc:inkChg>
        <pc:inkChg chg="add del">
          <ac:chgData name="yong Jeong" userId="e8f3110c4c0468e3" providerId="LiveId" clId="{E6B1D761-9C4A-4AE8-B0FF-38F0C0938BF6}" dt="2026-05-07T13:53:45.558" v="5904" actId="9405"/>
          <ac:inkMkLst>
            <pc:docMk/>
            <pc:sldMk cId="3556129476" sldId="307"/>
            <ac:inkMk id="15" creationId="{0B4A79AD-4424-005E-1FED-ADAF2D08E929}"/>
          </ac:inkMkLst>
        </pc:inkChg>
      </pc:sldChg>
      <pc:sldChg chg="addSp delSp modSp new mod modClrScheme chgLayout">
        <pc:chgData name="yong Jeong" userId="e8f3110c4c0468e3" providerId="LiveId" clId="{E6B1D761-9C4A-4AE8-B0FF-38F0C0938BF6}" dt="2026-05-07T14:43:07.185" v="8412" actId="20577"/>
        <pc:sldMkLst>
          <pc:docMk/>
          <pc:sldMk cId="40853164" sldId="308"/>
        </pc:sldMkLst>
        <pc:spChg chg="mod">
          <ac:chgData name="yong Jeong" userId="e8f3110c4c0468e3" providerId="LiveId" clId="{E6B1D761-9C4A-4AE8-B0FF-38F0C0938BF6}" dt="2026-05-07T14:43:07.185" v="8412" actId="20577"/>
          <ac:spMkLst>
            <pc:docMk/>
            <pc:sldMk cId="40853164" sldId="308"/>
            <ac:spMk id="2" creationId="{F4C9F556-452F-F47E-6581-E6AE2E26A4A7}"/>
          </ac:spMkLst>
        </pc:spChg>
        <pc:spChg chg="del">
          <ac:chgData name="yong Jeong" userId="e8f3110c4c0468e3" providerId="LiveId" clId="{E6B1D761-9C4A-4AE8-B0FF-38F0C0938BF6}" dt="2026-05-07T13:55:36.094" v="5925" actId="26606"/>
          <ac:spMkLst>
            <pc:docMk/>
            <pc:sldMk cId="40853164" sldId="308"/>
            <ac:spMk id="3" creationId="{BFDD42D1-F282-172F-506C-959264552535}"/>
          </ac:spMkLst>
        </pc:spChg>
        <pc:spChg chg="del">
          <ac:chgData name="yong Jeong" userId="e8f3110c4c0468e3" providerId="LiveId" clId="{E6B1D761-9C4A-4AE8-B0FF-38F0C0938BF6}" dt="2026-05-07T13:55:33.132" v="5924" actId="22"/>
          <ac:spMkLst>
            <pc:docMk/>
            <pc:sldMk cId="40853164" sldId="308"/>
            <ac:spMk id="4" creationId="{93D75060-BFBD-9DBE-4393-E90B6E33216F}"/>
          </ac:spMkLst>
        </pc:spChg>
        <pc:spChg chg="add del mod">
          <ac:chgData name="yong Jeong" userId="e8f3110c4c0468e3" providerId="LiveId" clId="{E6B1D761-9C4A-4AE8-B0FF-38F0C0938BF6}" dt="2026-05-07T14:10:58.844" v="6730" actId="20577"/>
          <ac:spMkLst>
            <pc:docMk/>
            <pc:sldMk cId="40853164" sldId="308"/>
            <ac:spMk id="11" creationId="{531E9AB9-9BF6-DA5D-16B2-592854DF3E6D}"/>
          </ac:spMkLst>
        </pc:spChg>
        <pc:spChg chg="add del mod">
          <ac:chgData name="yong Jeong" userId="e8f3110c4c0468e3" providerId="LiveId" clId="{E6B1D761-9C4A-4AE8-B0FF-38F0C0938BF6}" dt="2026-05-07T14:07:26.507" v="6721" actId="478"/>
          <ac:spMkLst>
            <pc:docMk/>
            <pc:sldMk cId="40853164" sldId="308"/>
            <ac:spMk id="16" creationId="{AA7B3A81-AB5A-3957-85FD-31448A2DD02F}"/>
          </ac:spMkLst>
        </pc:spChg>
        <pc:picChg chg="add mod ord">
          <ac:chgData name="yong Jeong" userId="e8f3110c4c0468e3" providerId="LiveId" clId="{E6B1D761-9C4A-4AE8-B0FF-38F0C0938BF6}" dt="2026-05-07T13:55:58.888" v="5928" actId="14100"/>
          <ac:picMkLst>
            <pc:docMk/>
            <pc:sldMk cId="40853164" sldId="308"/>
            <ac:picMk id="6" creationId="{ABE9E705-2CD9-203E-1BEC-2488548BA93F}"/>
          </ac:picMkLst>
        </pc:picChg>
        <pc:inkChg chg="add del">
          <ac:chgData name="yong Jeong" userId="e8f3110c4c0468e3" providerId="LiveId" clId="{E6B1D761-9C4A-4AE8-B0FF-38F0C0938BF6}" dt="2026-05-07T13:56:06.222" v="5930"/>
          <ac:inkMkLst>
            <pc:docMk/>
            <pc:sldMk cId="40853164" sldId="308"/>
            <ac:inkMk id="7" creationId="{69542103-5E72-153E-63A7-9857E43405A4}"/>
          </ac:inkMkLst>
        </pc:inkChg>
        <pc:inkChg chg="add mod">
          <ac:chgData name="yong Jeong" userId="e8f3110c4c0468e3" providerId="LiveId" clId="{E6B1D761-9C4A-4AE8-B0FF-38F0C0938BF6}" dt="2026-05-07T13:56:06.974" v="5931"/>
          <ac:inkMkLst>
            <pc:docMk/>
            <pc:sldMk cId="40853164" sldId="308"/>
            <ac:inkMk id="8" creationId="{69DAD9B3-6A21-02BA-50C4-4D991631ECB5}"/>
          </ac:inkMkLst>
        </pc:inkChg>
        <pc:inkChg chg="add del">
          <ac:chgData name="yong Jeong" userId="e8f3110c4c0468e3" providerId="LiveId" clId="{E6B1D761-9C4A-4AE8-B0FF-38F0C0938BF6}" dt="2026-05-07T13:56:14.630" v="5933"/>
          <ac:inkMkLst>
            <pc:docMk/>
            <pc:sldMk cId="40853164" sldId="308"/>
            <ac:inkMk id="9" creationId="{6D3A6446-0150-4FFB-F028-1C6ADF1ABA47}"/>
          </ac:inkMkLst>
        </pc:inkChg>
        <pc:inkChg chg="add">
          <ac:chgData name="yong Jeong" userId="e8f3110c4c0468e3" providerId="LiveId" clId="{E6B1D761-9C4A-4AE8-B0FF-38F0C0938BF6}" dt="2026-05-07T13:56:14.630" v="5933"/>
          <ac:inkMkLst>
            <pc:docMk/>
            <pc:sldMk cId="40853164" sldId="308"/>
            <ac:inkMk id="10" creationId="{43ED1BC5-1079-21C9-935F-2BCF901FA725}"/>
          </ac:inkMkLst>
        </pc:inkChg>
        <pc:inkChg chg="add del">
          <ac:chgData name="yong Jeong" userId="e8f3110c4c0468e3" providerId="LiveId" clId="{E6B1D761-9C4A-4AE8-B0FF-38F0C0938BF6}" dt="2026-05-07T13:56:17.398" v="5935"/>
          <ac:inkMkLst>
            <pc:docMk/>
            <pc:sldMk cId="40853164" sldId="308"/>
            <ac:inkMk id="12" creationId="{0A115499-AB92-8499-5C65-F3F8B1498713}"/>
          </ac:inkMkLst>
        </pc:inkChg>
        <pc:inkChg chg="add">
          <ac:chgData name="yong Jeong" userId="e8f3110c4c0468e3" providerId="LiveId" clId="{E6B1D761-9C4A-4AE8-B0FF-38F0C0938BF6}" dt="2026-05-07T13:56:17.398" v="5935"/>
          <ac:inkMkLst>
            <pc:docMk/>
            <pc:sldMk cId="40853164" sldId="308"/>
            <ac:inkMk id="13" creationId="{005C1305-7AAB-36FB-6B01-6D22CE94A3B2}"/>
          </ac:inkMkLst>
        </pc:inkChg>
        <pc:inkChg chg="add">
          <ac:chgData name="yong Jeong" userId="e8f3110c4c0468e3" providerId="LiveId" clId="{E6B1D761-9C4A-4AE8-B0FF-38F0C0938BF6}" dt="2026-05-07T13:56:19.157" v="5936" actId="9405"/>
          <ac:inkMkLst>
            <pc:docMk/>
            <pc:sldMk cId="40853164" sldId="308"/>
            <ac:inkMk id="14" creationId="{B0266503-5340-B615-38D7-B0FECCE053A4}"/>
          </ac:inkMkLst>
        </pc:inkChg>
      </pc:sldChg>
      <pc:sldChg chg="addSp delSp modSp new mod modNotesTx">
        <pc:chgData name="yong Jeong" userId="e8f3110c4c0468e3" providerId="LiveId" clId="{E6B1D761-9C4A-4AE8-B0FF-38F0C0938BF6}" dt="2026-05-07T14:43:05.117" v="8411" actId="20577"/>
        <pc:sldMkLst>
          <pc:docMk/>
          <pc:sldMk cId="179710156" sldId="309"/>
        </pc:sldMkLst>
        <pc:spChg chg="mod">
          <ac:chgData name="yong Jeong" userId="e8f3110c4c0468e3" providerId="LiveId" clId="{E6B1D761-9C4A-4AE8-B0FF-38F0C0938BF6}" dt="2026-05-07T14:43:05.117" v="8411" actId="20577"/>
          <ac:spMkLst>
            <pc:docMk/>
            <pc:sldMk cId="179710156" sldId="309"/>
            <ac:spMk id="2" creationId="{7EF838B0-B295-83FD-208B-FECDCBFC72AE}"/>
          </ac:spMkLst>
        </pc:spChg>
        <pc:spChg chg="del">
          <ac:chgData name="yong Jeong" userId="e8f3110c4c0468e3" providerId="LiveId" clId="{E6B1D761-9C4A-4AE8-B0FF-38F0C0938BF6}" dt="2026-05-07T14:13:47.579" v="6771" actId="26606"/>
          <ac:spMkLst>
            <pc:docMk/>
            <pc:sldMk cId="179710156" sldId="309"/>
            <ac:spMk id="3" creationId="{1AD7E308-DE16-1FD8-0EA6-20D69FBBE396}"/>
          </ac:spMkLst>
        </pc:spChg>
        <pc:spChg chg="add del">
          <ac:chgData name="yong Jeong" userId="e8f3110c4c0468e3" providerId="LiveId" clId="{E6B1D761-9C4A-4AE8-B0FF-38F0C0938BF6}" dt="2026-05-07T14:13:43.192" v="6770" actId="22"/>
          <ac:spMkLst>
            <pc:docMk/>
            <pc:sldMk cId="179710156" sldId="309"/>
            <ac:spMk id="4" creationId="{01E92339-37F7-F27E-6A8F-BB9A272E6B24}"/>
          </ac:spMkLst>
        </pc:spChg>
        <pc:spChg chg="add del mod">
          <ac:chgData name="yong Jeong" userId="e8f3110c4c0468e3" providerId="LiveId" clId="{E6B1D761-9C4A-4AE8-B0FF-38F0C0938BF6}" dt="2026-05-07T14:14:15.659" v="6779" actId="22"/>
          <ac:spMkLst>
            <pc:docMk/>
            <pc:sldMk cId="179710156" sldId="309"/>
            <ac:spMk id="10" creationId="{5E416072-CEC9-F20D-A78E-31A38C0957CA}"/>
          </ac:spMkLst>
        </pc:spChg>
        <pc:spChg chg="add mod">
          <ac:chgData name="yong Jeong" userId="e8f3110c4c0468e3" providerId="LiveId" clId="{E6B1D761-9C4A-4AE8-B0FF-38F0C0938BF6}" dt="2026-05-07T14:24:56.727" v="7491" actId="20577"/>
          <ac:spMkLst>
            <pc:docMk/>
            <pc:sldMk cId="179710156" sldId="309"/>
            <ac:spMk id="13" creationId="{9A14B152-12C6-AE1E-088E-7F913B454661}"/>
          </ac:spMkLst>
        </pc:spChg>
        <pc:spChg chg="add del mod">
          <ac:chgData name="yong Jeong" userId="e8f3110c4c0468e3" providerId="LiveId" clId="{E6B1D761-9C4A-4AE8-B0FF-38F0C0938BF6}" dt="2026-05-07T14:14:34.474" v="6785" actId="22"/>
          <ac:spMkLst>
            <pc:docMk/>
            <pc:sldMk cId="179710156" sldId="309"/>
            <ac:spMk id="15" creationId="{85D46EC7-BA5D-F647-94A9-ECDF93FC1B8E}"/>
          </ac:spMkLst>
        </pc:spChg>
        <pc:spChg chg="add mod">
          <ac:chgData name="yong Jeong" userId="e8f3110c4c0468e3" providerId="LiveId" clId="{E6B1D761-9C4A-4AE8-B0FF-38F0C0938BF6}" dt="2026-05-07T14:14:39.678" v="6786" actId="478"/>
          <ac:spMkLst>
            <pc:docMk/>
            <pc:sldMk cId="179710156" sldId="309"/>
            <ac:spMk id="19" creationId="{C4FDC43F-461B-687E-FEE3-637242BAE5B6}"/>
          </ac:spMkLst>
        </pc:spChg>
        <pc:spChg chg="add del mod">
          <ac:chgData name="yong Jeong" userId="e8f3110c4c0468e3" providerId="LiveId" clId="{E6B1D761-9C4A-4AE8-B0FF-38F0C0938BF6}" dt="2026-05-07T14:25:43.422" v="7493" actId="478"/>
          <ac:spMkLst>
            <pc:docMk/>
            <pc:sldMk cId="179710156" sldId="309"/>
            <ac:spMk id="22" creationId="{AD5D31CF-435B-46F3-ED60-C40EF396ACDF}"/>
          </ac:spMkLst>
        </pc:spChg>
        <pc:picChg chg="add del mod ord">
          <ac:chgData name="yong Jeong" userId="e8f3110c4c0468e3" providerId="LiveId" clId="{E6B1D761-9C4A-4AE8-B0FF-38F0C0938BF6}" dt="2026-05-07T14:13:41.522" v="6769" actId="22"/>
          <ac:picMkLst>
            <pc:docMk/>
            <pc:sldMk cId="179710156" sldId="309"/>
            <ac:picMk id="6" creationId="{5C1F5429-3345-3BC3-FD4D-D9688CCF2401}"/>
          </ac:picMkLst>
        </pc:picChg>
        <pc:picChg chg="add del mod ord">
          <ac:chgData name="yong Jeong" userId="e8f3110c4c0468e3" providerId="LiveId" clId="{E6B1D761-9C4A-4AE8-B0FF-38F0C0938BF6}" dt="2026-05-07T14:14:05.046" v="6774" actId="478"/>
          <ac:picMkLst>
            <pc:docMk/>
            <pc:sldMk cId="179710156" sldId="309"/>
            <ac:picMk id="8" creationId="{CB1A830F-9327-9562-F34B-A86EE584D9FF}"/>
          </ac:picMkLst>
        </pc:picChg>
        <pc:picChg chg="add del mod ord">
          <ac:chgData name="yong Jeong" userId="e8f3110c4c0468e3" providerId="LiveId" clId="{E6B1D761-9C4A-4AE8-B0FF-38F0C0938BF6}" dt="2026-05-07T14:14:19.578" v="6780" actId="478"/>
          <ac:picMkLst>
            <pc:docMk/>
            <pc:sldMk cId="179710156" sldId="309"/>
            <ac:picMk id="12" creationId="{4F8CF219-8AEA-2C41-80B1-C223C5A3F702}"/>
          </ac:picMkLst>
        </pc:picChg>
        <pc:picChg chg="add del mod ord">
          <ac:chgData name="yong Jeong" userId="e8f3110c4c0468e3" providerId="LiveId" clId="{E6B1D761-9C4A-4AE8-B0FF-38F0C0938BF6}" dt="2026-05-07T14:14:39.678" v="6786" actId="478"/>
          <ac:picMkLst>
            <pc:docMk/>
            <pc:sldMk cId="179710156" sldId="309"/>
            <ac:picMk id="17" creationId="{84F7E974-8912-475F-75F4-E6458B4B7E56}"/>
          </ac:picMkLst>
        </pc:picChg>
        <pc:picChg chg="add mod">
          <ac:chgData name="yong Jeong" userId="e8f3110c4c0468e3" providerId="LiveId" clId="{E6B1D761-9C4A-4AE8-B0FF-38F0C0938BF6}" dt="2026-05-07T14:14:55.985" v="6795" actId="14100"/>
          <ac:picMkLst>
            <pc:docMk/>
            <pc:sldMk cId="179710156" sldId="309"/>
            <ac:picMk id="21" creationId="{DE1F284A-640F-D896-8495-8625D0704C3F}"/>
          </ac:picMkLst>
        </pc:picChg>
        <pc:inkChg chg="add del">
          <ac:chgData name="yong Jeong" userId="e8f3110c4c0468e3" providerId="LiveId" clId="{E6B1D761-9C4A-4AE8-B0FF-38F0C0938BF6}" dt="2026-05-07T14:25:49.018" v="7495"/>
          <ac:inkMkLst>
            <pc:docMk/>
            <pc:sldMk cId="179710156" sldId="309"/>
            <ac:inkMk id="23" creationId="{24FEC075-3505-8F1A-678A-45384BA215C7}"/>
          </ac:inkMkLst>
        </pc:inkChg>
        <pc:inkChg chg="add">
          <ac:chgData name="yong Jeong" userId="e8f3110c4c0468e3" providerId="LiveId" clId="{E6B1D761-9C4A-4AE8-B0FF-38F0C0938BF6}" dt="2026-05-07T14:25:49.018" v="7495"/>
          <ac:inkMkLst>
            <pc:docMk/>
            <pc:sldMk cId="179710156" sldId="309"/>
            <ac:inkMk id="24" creationId="{38862B9E-22DF-C023-F024-F95EF7150268}"/>
          </ac:inkMkLst>
        </pc:inkChg>
        <pc:inkChg chg="add del">
          <ac:chgData name="yong Jeong" userId="e8f3110c4c0468e3" providerId="LiveId" clId="{E6B1D761-9C4A-4AE8-B0FF-38F0C0938BF6}" dt="2026-05-07T14:25:51.847" v="7497"/>
          <ac:inkMkLst>
            <pc:docMk/>
            <pc:sldMk cId="179710156" sldId="309"/>
            <ac:inkMk id="25" creationId="{BE4FBAE0-49F4-246B-1262-8DFE2BAB8B22}"/>
          </ac:inkMkLst>
        </pc:inkChg>
        <pc:inkChg chg="add">
          <ac:chgData name="yong Jeong" userId="e8f3110c4c0468e3" providerId="LiveId" clId="{E6B1D761-9C4A-4AE8-B0FF-38F0C0938BF6}" dt="2026-05-07T14:25:51.847" v="7497"/>
          <ac:inkMkLst>
            <pc:docMk/>
            <pc:sldMk cId="179710156" sldId="309"/>
            <ac:inkMk id="26" creationId="{87BAC5A1-A34E-80A3-AE0C-CEDBA3408087}"/>
          </ac:inkMkLst>
        </pc:inkChg>
        <pc:inkChg chg="add">
          <ac:chgData name="yong Jeong" userId="e8f3110c4c0468e3" providerId="LiveId" clId="{E6B1D761-9C4A-4AE8-B0FF-38F0C0938BF6}" dt="2026-05-07T14:25:55.880" v="7498" actId="9405"/>
          <ac:inkMkLst>
            <pc:docMk/>
            <pc:sldMk cId="179710156" sldId="309"/>
            <ac:inkMk id="27" creationId="{C495AB86-EEB4-43C6-5565-43531AAA1F88}"/>
          </ac:inkMkLst>
        </pc:inkChg>
        <pc:inkChg chg="add">
          <ac:chgData name="yong Jeong" userId="e8f3110c4c0468e3" providerId="LiveId" clId="{E6B1D761-9C4A-4AE8-B0FF-38F0C0938BF6}" dt="2026-05-07T14:25:57.460" v="7499" actId="9405"/>
          <ac:inkMkLst>
            <pc:docMk/>
            <pc:sldMk cId="179710156" sldId="309"/>
            <ac:inkMk id="28" creationId="{BAA6E1C1-BE53-68E0-E4F4-AA3B6BEE5D76}"/>
          </ac:inkMkLst>
        </pc:inkChg>
        <pc:inkChg chg="add">
          <ac:chgData name="yong Jeong" userId="e8f3110c4c0468e3" providerId="LiveId" clId="{E6B1D761-9C4A-4AE8-B0FF-38F0C0938BF6}" dt="2026-05-07T14:25:58.767" v="7500" actId="9405"/>
          <ac:inkMkLst>
            <pc:docMk/>
            <pc:sldMk cId="179710156" sldId="309"/>
            <ac:inkMk id="29" creationId="{339332CD-1D07-E22A-9E06-9A57DDE3F7ED}"/>
          </ac:inkMkLst>
        </pc:inkChg>
        <pc:inkChg chg="add">
          <ac:chgData name="yong Jeong" userId="e8f3110c4c0468e3" providerId="LiveId" clId="{E6B1D761-9C4A-4AE8-B0FF-38F0C0938BF6}" dt="2026-05-07T14:26:01.302" v="7501" actId="9405"/>
          <ac:inkMkLst>
            <pc:docMk/>
            <pc:sldMk cId="179710156" sldId="309"/>
            <ac:inkMk id="30" creationId="{2D653ECC-9FBF-1FC4-49AC-C43856411716}"/>
          </ac:inkMkLst>
        </pc:inkChg>
        <pc:inkChg chg="add">
          <ac:chgData name="yong Jeong" userId="e8f3110c4c0468e3" providerId="LiveId" clId="{E6B1D761-9C4A-4AE8-B0FF-38F0C0938BF6}" dt="2026-05-07T14:26:02.775" v="7502" actId="9405"/>
          <ac:inkMkLst>
            <pc:docMk/>
            <pc:sldMk cId="179710156" sldId="309"/>
            <ac:inkMk id="31" creationId="{BB88AABA-D4C4-EB10-8F79-A8353A385DA0}"/>
          </ac:inkMkLst>
        </pc:inkChg>
        <pc:inkChg chg="add">
          <ac:chgData name="yong Jeong" userId="e8f3110c4c0468e3" providerId="LiveId" clId="{E6B1D761-9C4A-4AE8-B0FF-38F0C0938BF6}" dt="2026-05-07T14:26:04.404" v="7503" actId="9405"/>
          <ac:inkMkLst>
            <pc:docMk/>
            <pc:sldMk cId="179710156" sldId="309"/>
            <ac:inkMk id="32" creationId="{F32E598B-F556-D637-0BAD-81C76C98746E}"/>
          </ac:inkMkLst>
        </pc:inkChg>
      </pc:sldChg>
      <pc:sldChg chg="addSp delSp modSp new mod modNotesTx">
        <pc:chgData name="yong Jeong" userId="e8f3110c4c0468e3" providerId="LiveId" clId="{E6B1D761-9C4A-4AE8-B0FF-38F0C0938BF6}" dt="2026-05-08T02:28:44.780" v="11258" actId="404"/>
        <pc:sldMkLst>
          <pc:docMk/>
          <pc:sldMk cId="3256267661" sldId="310"/>
        </pc:sldMkLst>
        <pc:spChg chg="mod">
          <ac:chgData name="yong Jeong" userId="e8f3110c4c0468e3" providerId="LiveId" clId="{E6B1D761-9C4A-4AE8-B0FF-38F0C0938BF6}" dt="2026-05-07T14:33:59.392" v="7566" actId="20577"/>
          <ac:spMkLst>
            <pc:docMk/>
            <pc:sldMk cId="3256267661" sldId="310"/>
            <ac:spMk id="2" creationId="{41B390F4-B188-B68A-5983-4C5A0A29A1CB}"/>
          </ac:spMkLst>
        </pc:spChg>
        <pc:spChg chg="mod">
          <ac:chgData name="yong Jeong" userId="e8f3110c4c0468e3" providerId="LiveId" clId="{E6B1D761-9C4A-4AE8-B0FF-38F0C0938BF6}" dt="2026-05-07T14:42:51.351" v="8410" actId="113"/>
          <ac:spMkLst>
            <pc:docMk/>
            <pc:sldMk cId="3256267661" sldId="310"/>
            <ac:spMk id="3" creationId="{86FD8844-A2FF-96D3-542E-94F6E0CD30F6}"/>
          </ac:spMkLst>
        </pc:spChg>
        <pc:spChg chg="add mod">
          <ac:chgData name="yong Jeong" userId="e8f3110c4c0468e3" providerId="LiveId" clId="{E6B1D761-9C4A-4AE8-B0FF-38F0C0938BF6}" dt="2026-05-07T14:34:03.950" v="7568" actId="6549"/>
          <ac:spMkLst>
            <pc:docMk/>
            <pc:sldMk cId="3256267661" sldId="310"/>
            <ac:spMk id="6" creationId="{01BDA464-74D3-8235-C6D1-C9F7E6B279DA}"/>
          </ac:spMkLst>
        </pc:spChg>
        <pc:picChg chg="add mod">
          <ac:chgData name="yong Jeong" userId="e8f3110c4c0468e3" providerId="LiveId" clId="{E6B1D761-9C4A-4AE8-B0FF-38F0C0938BF6}" dt="2026-05-07T14:34:45.179" v="7581" actId="14100"/>
          <ac:picMkLst>
            <pc:docMk/>
            <pc:sldMk cId="3256267661" sldId="310"/>
            <ac:picMk id="8" creationId="{43AF4C34-1804-CDFE-32E2-3E8A43E8314A}"/>
          </ac:picMkLst>
        </pc:picChg>
        <pc:inkChg chg="add del">
          <ac:chgData name="yong Jeong" userId="e8f3110c4c0468e3" providerId="LiveId" clId="{E6B1D761-9C4A-4AE8-B0FF-38F0C0938BF6}" dt="2026-05-07T14:34:55.726" v="7583"/>
          <ac:inkMkLst>
            <pc:docMk/>
            <pc:sldMk cId="3256267661" sldId="310"/>
            <ac:inkMk id="9" creationId="{39018EC9-2F4F-F969-2325-C120CAEB6197}"/>
          </ac:inkMkLst>
        </pc:inkChg>
        <pc:inkChg chg="add del mod">
          <ac:chgData name="yong Jeong" userId="e8f3110c4c0468e3" providerId="LiveId" clId="{E6B1D761-9C4A-4AE8-B0FF-38F0C0938BF6}" dt="2026-05-07T14:35:56.584" v="7607"/>
          <ac:inkMkLst>
            <pc:docMk/>
            <pc:sldMk cId="3256267661" sldId="310"/>
            <ac:inkMk id="10" creationId="{9A28209A-F24F-C405-3065-C9B63DBE2957}"/>
          </ac:inkMkLst>
        </pc:inkChg>
        <pc:inkChg chg="add del">
          <ac:chgData name="yong Jeong" userId="e8f3110c4c0468e3" providerId="LiveId" clId="{E6B1D761-9C4A-4AE8-B0FF-38F0C0938BF6}" dt="2026-05-07T14:35:12.025" v="7586"/>
          <ac:inkMkLst>
            <pc:docMk/>
            <pc:sldMk cId="3256267661" sldId="310"/>
            <ac:inkMk id="11" creationId="{C8E80094-DB3E-AF01-2ED1-C72DF3CC1B58}"/>
          </ac:inkMkLst>
        </pc:inkChg>
        <pc:inkChg chg="add">
          <ac:chgData name="yong Jeong" userId="e8f3110c4c0468e3" providerId="LiveId" clId="{E6B1D761-9C4A-4AE8-B0FF-38F0C0938BF6}" dt="2026-05-07T14:35:12.025" v="7586"/>
          <ac:inkMkLst>
            <pc:docMk/>
            <pc:sldMk cId="3256267661" sldId="310"/>
            <ac:inkMk id="12" creationId="{7DAB1FD6-3222-F9F2-B0E8-F1227C783CBC}"/>
          </ac:inkMkLst>
        </pc:inkChg>
        <pc:inkChg chg="add del">
          <ac:chgData name="yong Jeong" userId="e8f3110c4c0468e3" providerId="LiveId" clId="{E6B1D761-9C4A-4AE8-B0FF-38F0C0938BF6}" dt="2026-05-07T14:35:13.870" v="7588"/>
          <ac:inkMkLst>
            <pc:docMk/>
            <pc:sldMk cId="3256267661" sldId="310"/>
            <ac:inkMk id="13" creationId="{9F2A304E-FF61-5033-AA2C-007F6C4E8894}"/>
          </ac:inkMkLst>
        </pc:inkChg>
        <pc:inkChg chg="add del">
          <ac:chgData name="yong Jeong" userId="e8f3110c4c0468e3" providerId="LiveId" clId="{E6B1D761-9C4A-4AE8-B0FF-38F0C0938BF6}" dt="2026-05-07T14:35:56.219" v="7606"/>
          <ac:inkMkLst>
            <pc:docMk/>
            <pc:sldMk cId="3256267661" sldId="310"/>
            <ac:inkMk id="14" creationId="{3ECC6642-475F-3BEA-598B-603A13BA6416}"/>
          </ac:inkMkLst>
        </pc:inkChg>
        <pc:inkChg chg="add">
          <ac:chgData name="yong Jeong" userId="e8f3110c4c0468e3" providerId="LiveId" clId="{E6B1D761-9C4A-4AE8-B0FF-38F0C0938BF6}" dt="2026-05-07T14:35:15.768" v="7589" actId="9405"/>
          <ac:inkMkLst>
            <pc:docMk/>
            <pc:sldMk cId="3256267661" sldId="310"/>
            <ac:inkMk id="15" creationId="{DA7FAE32-D58E-B400-D2E7-ACC42771C6A4}"/>
          </ac:inkMkLst>
        </pc:inkChg>
        <pc:inkChg chg="add del">
          <ac:chgData name="yong Jeong" userId="e8f3110c4c0468e3" providerId="LiveId" clId="{E6B1D761-9C4A-4AE8-B0FF-38F0C0938BF6}" dt="2026-05-07T14:35:19.276" v="7591"/>
          <ac:inkMkLst>
            <pc:docMk/>
            <pc:sldMk cId="3256267661" sldId="310"/>
            <ac:inkMk id="16" creationId="{A3E7875E-0349-FF5C-ED6E-30529AB5854F}"/>
          </ac:inkMkLst>
        </pc:inkChg>
        <pc:inkChg chg="add mod">
          <ac:chgData name="yong Jeong" userId="e8f3110c4c0468e3" providerId="LiveId" clId="{E6B1D761-9C4A-4AE8-B0FF-38F0C0938BF6}" dt="2026-05-07T14:35:19.731" v="7592"/>
          <ac:inkMkLst>
            <pc:docMk/>
            <pc:sldMk cId="3256267661" sldId="310"/>
            <ac:inkMk id="17" creationId="{08EC1E55-4F76-1938-A691-36A4619B5A9C}"/>
          </ac:inkMkLst>
        </pc:inkChg>
        <pc:inkChg chg="add">
          <ac:chgData name="yong Jeong" userId="e8f3110c4c0468e3" providerId="LiveId" clId="{E6B1D761-9C4A-4AE8-B0FF-38F0C0938BF6}" dt="2026-05-07T14:35:21.639" v="7593" actId="9405"/>
          <ac:inkMkLst>
            <pc:docMk/>
            <pc:sldMk cId="3256267661" sldId="310"/>
            <ac:inkMk id="18" creationId="{801AFC71-0C66-6EF6-2CEF-9FB34F24AEEB}"/>
          </ac:inkMkLst>
        </pc:inkChg>
        <pc:inkChg chg="add del">
          <ac:chgData name="yong Jeong" userId="e8f3110c4c0468e3" providerId="LiveId" clId="{E6B1D761-9C4A-4AE8-B0FF-38F0C0938BF6}" dt="2026-05-07T14:35:27.668" v="7595"/>
          <ac:inkMkLst>
            <pc:docMk/>
            <pc:sldMk cId="3256267661" sldId="310"/>
            <ac:inkMk id="19" creationId="{766904C2-FE2F-04BE-C698-6CAA8C9EEA5B}"/>
          </ac:inkMkLst>
        </pc:inkChg>
        <pc:inkChg chg="add mod">
          <ac:chgData name="yong Jeong" userId="e8f3110c4c0468e3" providerId="LiveId" clId="{E6B1D761-9C4A-4AE8-B0FF-38F0C0938BF6}" dt="2026-05-07T14:35:28.462" v="7596"/>
          <ac:inkMkLst>
            <pc:docMk/>
            <pc:sldMk cId="3256267661" sldId="310"/>
            <ac:inkMk id="20" creationId="{98C7A8E2-CAC5-3DD7-5275-48BD4E27E292}"/>
          </ac:inkMkLst>
        </pc:inkChg>
        <pc:inkChg chg="add del">
          <ac:chgData name="yong Jeong" userId="e8f3110c4c0468e3" providerId="LiveId" clId="{E6B1D761-9C4A-4AE8-B0FF-38F0C0938BF6}" dt="2026-05-07T14:35:31.477" v="7598"/>
          <ac:inkMkLst>
            <pc:docMk/>
            <pc:sldMk cId="3256267661" sldId="310"/>
            <ac:inkMk id="21" creationId="{F7538E9F-F6B9-8EE0-0E74-C44470934D27}"/>
          </ac:inkMkLst>
        </pc:inkChg>
        <pc:inkChg chg="add">
          <ac:chgData name="yong Jeong" userId="e8f3110c4c0468e3" providerId="LiveId" clId="{E6B1D761-9C4A-4AE8-B0FF-38F0C0938BF6}" dt="2026-05-07T14:35:31.477" v="7598"/>
          <ac:inkMkLst>
            <pc:docMk/>
            <pc:sldMk cId="3256267661" sldId="310"/>
            <ac:inkMk id="22" creationId="{E5009793-EE1A-AB57-D141-03BB4701A7FE}"/>
          </ac:inkMkLst>
        </pc:inkChg>
        <pc:inkChg chg="add del">
          <ac:chgData name="yong Jeong" userId="e8f3110c4c0468e3" providerId="LiveId" clId="{E6B1D761-9C4A-4AE8-B0FF-38F0C0938BF6}" dt="2026-05-07T14:35:37.123" v="7600"/>
          <ac:inkMkLst>
            <pc:docMk/>
            <pc:sldMk cId="3256267661" sldId="310"/>
            <ac:inkMk id="23" creationId="{DF5143E1-4879-4DEF-2509-3F8FCCEF1AEB}"/>
          </ac:inkMkLst>
        </pc:inkChg>
        <pc:inkChg chg="add mod">
          <ac:chgData name="yong Jeong" userId="e8f3110c4c0468e3" providerId="LiveId" clId="{E6B1D761-9C4A-4AE8-B0FF-38F0C0938BF6}" dt="2026-05-07T14:35:37.888" v="7601"/>
          <ac:inkMkLst>
            <pc:docMk/>
            <pc:sldMk cId="3256267661" sldId="310"/>
            <ac:inkMk id="24" creationId="{F2AB1ADD-8F25-5AD1-2255-D92696727FFD}"/>
          </ac:inkMkLst>
        </pc:inkChg>
        <pc:inkChg chg="add del">
          <ac:chgData name="yong Jeong" userId="e8f3110c4c0468e3" providerId="LiveId" clId="{E6B1D761-9C4A-4AE8-B0FF-38F0C0938BF6}" dt="2026-05-07T14:35:41.072" v="7603"/>
          <ac:inkMkLst>
            <pc:docMk/>
            <pc:sldMk cId="3256267661" sldId="310"/>
            <ac:inkMk id="25" creationId="{9E1E3B3C-3BA8-5D78-77E3-F810D1C0B71A}"/>
          </ac:inkMkLst>
        </pc:inkChg>
        <pc:inkChg chg="add">
          <ac:chgData name="yong Jeong" userId="e8f3110c4c0468e3" providerId="LiveId" clId="{E6B1D761-9C4A-4AE8-B0FF-38F0C0938BF6}" dt="2026-05-07T14:35:41.072" v="7603"/>
          <ac:inkMkLst>
            <pc:docMk/>
            <pc:sldMk cId="3256267661" sldId="310"/>
            <ac:inkMk id="26" creationId="{2058F458-49EF-9AF6-1158-86A0C816AD90}"/>
          </ac:inkMkLst>
        </pc:inkChg>
      </pc:sldChg>
      <pc:sldChg chg="addSp delSp modSp new mod">
        <pc:chgData name="yong Jeong" userId="e8f3110c4c0468e3" providerId="LiveId" clId="{E6B1D761-9C4A-4AE8-B0FF-38F0C0938BF6}" dt="2026-05-07T14:57:50.126" v="8933" actId="20577"/>
        <pc:sldMkLst>
          <pc:docMk/>
          <pc:sldMk cId="2052503711" sldId="311"/>
        </pc:sldMkLst>
        <pc:spChg chg="add del mod">
          <ac:chgData name="yong Jeong" userId="e8f3110c4c0468e3" providerId="LiveId" clId="{E6B1D761-9C4A-4AE8-B0FF-38F0C0938BF6}" dt="2026-05-07T14:57:50.126" v="8933" actId="20577"/>
          <ac:spMkLst>
            <pc:docMk/>
            <pc:sldMk cId="2052503711" sldId="311"/>
            <ac:spMk id="2" creationId="{98B3A480-120D-83EA-0E2A-DBCE74DC1D31}"/>
          </ac:spMkLst>
        </pc:spChg>
        <pc:spChg chg="add del mod">
          <ac:chgData name="yong Jeong" userId="e8f3110c4c0468e3" providerId="LiveId" clId="{E6B1D761-9C4A-4AE8-B0FF-38F0C0938BF6}" dt="2026-05-07T14:45:38.009" v="8468" actId="242"/>
          <ac:spMkLst>
            <pc:docMk/>
            <pc:sldMk cId="2052503711" sldId="311"/>
            <ac:spMk id="3" creationId="{94ED8528-06FD-C021-0A6C-EAA53FF16BEA}"/>
          </ac:spMkLst>
        </pc:spChg>
        <pc:spChg chg="add del">
          <ac:chgData name="yong Jeong" userId="e8f3110c4c0468e3" providerId="LiveId" clId="{E6B1D761-9C4A-4AE8-B0FF-38F0C0938BF6}" dt="2026-05-07T14:44:51.337" v="8423" actId="26606"/>
          <ac:spMkLst>
            <pc:docMk/>
            <pc:sldMk cId="2052503711" sldId="311"/>
            <ac:spMk id="4" creationId="{1C60D1E5-2C39-713A-F368-58E52DF3269B}"/>
          </ac:spMkLst>
        </pc:spChg>
        <pc:spChg chg="add mod">
          <ac:chgData name="yong Jeong" userId="e8f3110c4c0468e3" providerId="LiveId" clId="{E6B1D761-9C4A-4AE8-B0FF-38F0C0938BF6}" dt="2026-05-07T14:49:49.986" v="8538" actId="164"/>
          <ac:spMkLst>
            <pc:docMk/>
            <pc:sldMk cId="2052503711" sldId="311"/>
            <ac:spMk id="7" creationId="{1BCE6DF6-B022-CC65-A8F8-049B5DB6488C}"/>
          </ac:spMkLst>
        </pc:spChg>
        <pc:spChg chg="add mod">
          <ac:chgData name="yong Jeong" userId="e8f3110c4c0468e3" providerId="LiveId" clId="{E6B1D761-9C4A-4AE8-B0FF-38F0C0938BF6}" dt="2026-05-07T14:49:49.986" v="8538" actId="164"/>
          <ac:spMkLst>
            <pc:docMk/>
            <pc:sldMk cId="2052503711" sldId="311"/>
            <ac:spMk id="8" creationId="{DE999CAA-9E4C-0219-706D-D3F33709553E}"/>
          </ac:spMkLst>
        </pc:spChg>
        <pc:spChg chg="add mod">
          <ac:chgData name="yong Jeong" userId="e8f3110c4c0468e3" providerId="LiveId" clId="{E6B1D761-9C4A-4AE8-B0FF-38F0C0938BF6}" dt="2026-05-07T14:49:49.986" v="8538" actId="164"/>
          <ac:spMkLst>
            <pc:docMk/>
            <pc:sldMk cId="2052503711" sldId="311"/>
            <ac:spMk id="9" creationId="{311AFFF0-D606-AB58-6AED-B8549E64B3E6}"/>
          </ac:spMkLst>
        </pc:spChg>
        <pc:spChg chg="add mod">
          <ac:chgData name="yong Jeong" userId="e8f3110c4c0468e3" providerId="LiveId" clId="{E6B1D761-9C4A-4AE8-B0FF-38F0C0938BF6}" dt="2026-05-07T14:49:49.986" v="8538" actId="164"/>
          <ac:spMkLst>
            <pc:docMk/>
            <pc:sldMk cId="2052503711" sldId="311"/>
            <ac:spMk id="10" creationId="{E87BBBAE-9C85-FE32-9B53-F583B13C79EE}"/>
          </ac:spMkLst>
        </pc:spChg>
        <pc:spChg chg="add del">
          <ac:chgData name="yong Jeong" userId="e8f3110c4c0468e3" providerId="LiveId" clId="{E6B1D761-9C4A-4AE8-B0FF-38F0C0938BF6}" dt="2026-05-07T14:44:41.251" v="8417" actId="26606"/>
          <ac:spMkLst>
            <pc:docMk/>
            <pc:sldMk cId="2052503711" sldId="311"/>
            <ac:spMk id="11" creationId="{9526F963-AE18-E86B-83E3-430B9F5B4007}"/>
          </ac:spMkLst>
        </pc:spChg>
        <pc:spChg chg="add del">
          <ac:chgData name="yong Jeong" userId="e8f3110c4c0468e3" providerId="LiveId" clId="{E6B1D761-9C4A-4AE8-B0FF-38F0C0938BF6}" dt="2026-05-07T14:44:41.251" v="8417" actId="26606"/>
          <ac:spMkLst>
            <pc:docMk/>
            <pc:sldMk cId="2052503711" sldId="311"/>
            <ac:spMk id="13" creationId="{A9A932D2-2793-BBBB-E2FD-41C4F640FB50}"/>
          </ac:spMkLst>
        </pc:spChg>
        <pc:spChg chg="add del">
          <ac:chgData name="yong Jeong" userId="e8f3110c4c0468e3" providerId="LiveId" clId="{E6B1D761-9C4A-4AE8-B0FF-38F0C0938BF6}" dt="2026-05-07T14:44:51.337" v="8423" actId="26606"/>
          <ac:spMkLst>
            <pc:docMk/>
            <pc:sldMk cId="2052503711" sldId="311"/>
            <ac:spMk id="15" creationId="{7FD19A98-A3B3-EFB8-537F-1BCED0BC1496}"/>
          </ac:spMkLst>
        </pc:spChg>
        <pc:spChg chg="add del">
          <ac:chgData name="yong Jeong" userId="e8f3110c4c0468e3" providerId="LiveId" clId="{E6B1D761-9C4A-4AE8-B0FF-38F0C0938BF6}" dt="2026-05-07T14:44:51.337" v="8423" actId="26606"/>
          <ac:spMkLst>
            <pc:docMk/>
            <pc:sldMk cId="2052503711" sldId="311"/>
            <ac:spMk id="16" creationId="{01C667F3-9BF6-AE4E-E920-CF834E834FC5}"/>
          </ac:spMkLst>
        </pc:spChg>
        <pc:grpChg chg="add mod">
          <ac:chgData name="yong Jeong" userId="e8f3110c4c0468e3" providerId="LiveId" clId="{E6B1D761-9C4A-4AE8-B0FF-38F0C0938BF6}" dt="2026-05-07T14:50:57.976" v="8544" actId="14100"/>
          <ac:grpSpMkLst>
            <pc:docMk/>
            <pc:sldMk cId="2052503711" sldId="311"/>
            <ac:grpSpMk id="12" creationId="{45AFFD14-D092-11A2-72BE-AA005F03EF1D}"/>
          </ac:grpSpMkLst>
        </pc:grpChg>
        <pc:picChg chg="add mod">
          <ac:chgData name="yong Jeong" userId="e8f3110c4c0468e3" providerId="LiveId" clId="{E6B1D761-9C4A-4AE8-B0FF-38F0C0938BF6}" dt="2026-05-07T14:49:49.986" v="8538" actId="164"/>
          <ac:picMkLst>
            <pc:docMk/>
            <pc:sldMk cId="2052503711" sldId="311"/>
            <ac:picMk id="6" creationId="{E6146502-AEC0-377E-6934-C076DF4695BD}"/>
          </ac:picMkLst>
        </pc:picChg>
      </pc:sldChg>
      <pc:sldChg chg="addSp delSp modSp new mod">
        <pc:chgData name="yong Jeong" userId="e8f3110c4c0468e3" providerId="LiveId" clId="{E6B1D761-9C4A-4AE8-B0FF-38F0C0938BF6}" dt="2026-05-07T16:35:32.391" v="10198" actId="20577"/>
        <pc:sldMkLst>
          <pc:docMk/>
          <pc:sldMk cId="403834864" sldId="312"/>
        </pc:sldMkLst>
        <pc:spChg chg="mod">
          <ac:chgData name="yong Jeong" userId="e8f3110c4c0468e3" providerId="LiveId" clId="{E6B1D761-9C4A-4AE8-B0FF-38F0C0938BF6}" dt="2026-05-07T16:35:32.391" v="10198" actId="20577"/>
          <ac:spMkLst>
            <pc:docMk/>
            <pc:sldMk cId="403834864" sldId="312"/>
            <ac:spMk id="2" creationId="{185DACA9-AE2A-9FA8-74EC-2EA2CBF70C58}"/>
          </ac:spMkLst>
        </pc:spChg>
        <pc:spChg chg="mod">
          <ac:chgData name="yong Jeong" userId="e8f3110c4c0468e3" providerId="LiveId" clId="{E6B1D761-9C4A-4AE8-B0FF-38F0C0938BF6}" dt="2026-05-07T14:57:05.910" v="8885" actId="20577"/>
          <ac:spMkLst>
            <pc:docMk/>
            <pc:sldMk cId="403834864" sldId="312"/>
            <ac:spMk id="4" creationId="{24ED873A-EF60-2DE7-632C-F6F478D3E348}"/>
          </ac:spMkLst>
        </pc:spChg>
        <pc:spChg chg="add mod">
          <ac:chgData name="yong Jeong" userId="e8f3110c4c0468e3" providerId="LiveId" clId="{E6B1D761-9C4A-4AE8-B0FF-38F0C0938BF6}" dt="2026-05-07T16:25:46.930" v="9265" actId="2711"/>
          <ac:spMkLst>
            <pc:docMk/>
            <pc:sldMk cId="403834864" sldId="312"/>
            <ac:spMk id="7" creationId="{032A7AA3-946F-A41A-3D0B-510A5DB18D3F}"/>
          </ac:spMkLst>
        </pc:spChg>
        <pc:spChg chg="add mod">
          <ac:chgData name="yong Jeong" userId="e8f3110c4c0468e3" providerId="LiveId" clId="{E6B1D761-9C4A-4AE8-B0FF-38F0C0938BF6}" dt="2026-05-07T16:25:50.321" v="9266" actId="2711"/>
          <ac:spMkLst>
            <pc:docMk/>
            <pc:sldMk cId="403834864" sldId="312"/>
            <ac:spMk id="8" creationId="{E4599C32-A290-EC26-1C4D-76841E989852}"/>
          </ac:spMkLst>
        </pc:spChg>
        <pc:spChg chg="add mod">
          <ac:chgData name="yong Jeong" userId="e8f3110c4c0468e3" providerId="LiveId" clId="{E6B1D761-9C4A-4AE8-B0FF-38F0C0938BF6}" dt="2026-05-07T16:26:10.876" v="9272" actId="113"/>
          <ac:spMkLst>
            <pc:docMk/>
            <pc:sldMk cId="403834864" sldId="312"/>
            <ac:spMk id="9" creationId="{B15986F4-32E5-106D-00FA-FA5CECCC6671}"/>
          </ac:spMkLst>
        </pc:spChg>
        <pc:spChg chg="add mod">
          <ac:chgData name="yong Jeong" userId="e8f3110c4c0468e3" providerId="LiveId" clId="{E6B1D761-9C4A-4AE8-B0FF-38F0C0938BF6}" dt="2026-05-07T16:35:19.286" v="10192" actId="207"/>
          <ac:spMkLst>
            <pc:docMk/>
            <pc:sldMk cId="403834864" sldId="312"/>
            <ac:spMk id="13" creationId="{8B3ABAA8-3AEB-D2F9-4AC8-E912D07EC725}"/>
          </ac:spMkLst>
        </pc:spChg>
        <pc:picChg chg="add mod">
          <ac:chgData name="yong Jeong" userId="e8f3110c4c0468e3" providerId="LiveId" clId="{E6B1D761-9C4A-4AE8-B0FF-38F0C0938BF6}" dt="2026-05-07T16:23:48.346" v="9234" actId="27614"/>
          <ac:picMkLst>
            <pc:docMk/>
            <pc:sldMk cId="403834864" sldId="312"/>
            <ac:picMk id="6" creationId="{1D318187-80A3-A503-2BC9-7EFBD5B5E82B}"/>
          </ac:picMkLst>
        </pc:picChg>
        <pc:picChg chg="add del">
          <ac:chgData name="yong Jeong" userId="e8f3110c4c0468e3" providerId="LiveId" clId="{E6B1D761-9C4A-4AE8-B0FF-38F0C0938BF6}" dt="2026-05-07T16:25:13.240" v="9254" actId="22"/>
          <ac:picMkLst>
            <pc:docMk/>
            <pc:sldMk cId="403834864" sldId="312"/>
            <ac:picMk id="12" creationId="{DBB58D54-F1C8-2F32-2A61-421849655C8F}"/>
          </ac:picMkLst>
        </pc:picChg>
        <pc:inkChg chg="add">
          <ac:chgData name="yong Jeong" userId="e8f3110c4c0468e3" providerId="LiveId" clId="{E6B1D761-9C4A-4AE8-B0FF-38F0C0938BF6}" dt="2026-05-07T16:24:42.518" v="9246" actId="9405"/>
          <ac:inkMkLst>
            <pc:docMk/>
            <pc:sldMk cId="403834864" sldId="312"/>
            <ac:inkMk id="10" creationId="{723E9357-1ABB-0103-70A8-1DBB963AB8D8}"/>
          </ac:inkMkLst>
        </pc:inkChg>
      </pc:sldChg>
      <pc:sldChg chg="modSp new mod modNotesTx">
        <pc:chgData name="yong Jeong" userId="e8f3110c4c0468e3" providerId="LiveId" clId="{E6B1D761-9C4A-4AE8-B0FF-38F0C0938BF6}" dt="2026-05-07T16:33:49.953" v="10189" actId="20577"/>
        <pc:sldMkLst>
          <pc:docMk/>
          <pc:sldMk cId="735511576" sldId="313"/>
        </pc:sldMkLst>
        <pc:spChg chg="mod">
          <ac:chgData name="yong Jeong" userId="e8f3110c4c0468e3" providerId="LiveId" clId="{E6B1D761-9C4A-4AE8-B0FF-38F0C0938BF6}" dt="2026-05-07T14:57:54.989" v="8935" actId="20577"/>
          <ac:spMkLst>
            <pc:docMk/>
            <pc:sldMk cId="735511576" sldId="313"/>
            <ac:spMk id="2" creationId="{D43035C6-1ADE-633D-D80E-42C6EEC6CF05}"/>
          </ac:spMkLst>
        </pc:spChg>
        <pc:spChg chg="mod">
          <ac:chgData name="yong Jeong" userId="e8f3110c4c0468e3" providerId="LiveId" clId="{E6B1D761-9C4A-4AE8-B0FF-38F0C0938BF6}" dt="2026-05-07T16:22:24.006" v="9227" actId="20577"/>
          <ac:spMkLst>
            <pc:docMk/>
            <pc:sldMk cId="735511576" sldId="313"/>
            <ac:spMk id="3" creationId="{8D915CA5-1E48-AB06-4EE8-00F2B2578DC5}"/>
          </ac:spMkLst>
        </pc:spChg>
      </pc:sldChg>
      <pc:sldChg chg="addSp delSp modSp new mod modClrScheme chgLayout">
        <pc:chgData name="yong Jeong" userId="e8f3110c4c0468e3" providerId="LiveId" clId="{E6B1D761-9C4A-4AE8-B0FF-38F0C0938BF6}" dt="2026-05-07T16:56:49.209" v="10366" actId="20577"/>
        <pc:sldMkLst>
          <pc:docMk/>
          <pc:sldMk cId="1779129874" sldId="314"/>
        </pc:sldMkLst>
        <pc:spChg chg="mod">
          <ac:chgData name="yong Jeong" userId="e8f3110c4c0468e3" providerId="LiveId" clId="{E6B1D761-9C4A-4AE8-B0FF-38F0C0938BF6}" dt="2026-05-07T16:48:10.464" v="10223" actId="26606"/>
          <ac:spMkLst>
            <pc:docMk/>
            <pc:sldMk cId="1779129874" sldId="314"/>
            <ac:spMk id="2" creationId="{D82684E2-4564-9B19-EA52-17277447061D}"/>
          </ac:spMkLst>
        </pc:spChg>
        <pc:spChg chg="add del mod">
          <ac:chgData name="yong Jeong" userId="e8f3110c4c0468e3" providerId="LiveId" clId="{E6B1D761-9C4A-4AE8-B0FF-38F0C0938BF6}" dt="2026-05-07T16:56:49.209" v="10366" actId="20577"/>
          <ac:spMkLst>
            <pc:docMk/>
            <pc:sldMk cId="1779129874" sldId="314"/>
            <ac:spMk id="3" creationId="{AA33D83D-D13E-86B5-03A4-78662BD72617}"/>
          </ac:spMkLst>
        </pc:spChg>
        <pc:spChg chg="del">
          <ac:chgData name="yong Jeong" userId="e8f3110c4c0468e3" providerId="LiveId" clId="{E6B1D761-9C4A-4AE8-B0FF-38F0C0938BF6}" dt="2026-05-07T16:47:42.835" v="10217" actId="22"/>
          <ac:spMkLst>
            <pc:docMk/>
            <pc:sldMk cId="1779129874" sldId="314"/>
            <ac:spMk id="4" creationId="{A750FDD9-AFDB-0580-0204-7AE9BDB9F883}"/>
          </ac:spMkLst>
        </pc:spChg>
        <pc:spChg chg="add del mod">
          <ac:chgData name="yong Jeong" userId="e8f3110c4c0468e3" providerId="LiveId" clId="{E6B1D761-9C4A-4AE8-B0FF-38F0C0938BF6}" dt="2026-05-07T16:48:10.068" v="10222" actId="478"/>
          <ac:spMkLst>
            <pc:docMk/>
            <pc:sldMk cId="1779129874" sldId="314"/>
            <ac:spMk id="8" creationId="{94F4409E-BE8D-2C2B-9316-D6804574BC5A}"/>
          </ac:spMkLst>
        </pc:spChg>
        <pc:spChg chg="add mod">
          <ac:chgData name="yong Jeong" userId="e8f3110c4c0468e3" providerId="LiveId" clId="{E6B1D761-9C4A-4AE8-B0FF-38F0C0938BF6}" dt="2026-05-07T16:48:12.200" v="10224" actId="478"/>
          <ac:spMkLst>
            <pc:docMk/>
            <pc:sldMk cId="1779129874" sldId="314"/>
            <ac:spMk id="10" creationId="{AC61A6D9-09D0-82BB-1342-4C98D2B5AEF0}"/>
          </ac:spMkLst>
        </pc:spChg>
        <pc:spChg chg="add del mod">
          <ac:chgData name="yong Jeong" userId="e8f3110c4c0468e3" providerId="LiveId" clId="{E6B1D761-9C4A-4AE8-B0FF-38F0C0938BF6}" dt="2026-05-07T16:48:10.464" v="10223" actId="26606"/>
          <ac:spMkLst>
            <pc:docMk/>
            <pc:sldMk cId="1779129874" sldId="314"/>
            <ac:spMk id="11" creationId="{41B76405-722D-DC88-7780-0D033CF34F7D}"/>
          </ac:spMkLst>
        </pc:spChg>
        <pc:spChg chg="add del mod">
          <ac:chgData name="yong Jeong" userId="e8f3110c4c0468e3" providerId="LiveId" clId="{E6B1D761-9C4A-4AE8-B0FF-38F0C0938BF6}" dt="2026-05-07T16:48:10.464" v="10223" actId="26606"/>
          <ac:spMkLst>
            <pc:docMk/>
            <pc:sldMk cId="1779129874" sldId="314"/>
            <ac:spMk id="13" creationId="{EC181DE9-16FC-579D-8D0E-28CB9FBA9F65}"/>
          </ac:spMkLst>
        </pc:spChg>
        <pc:picChg chg="add del mod ord">
          <ac:chgData name="yong Jeong" userId="e8f3110c4c0468e3" providerId="LiveId" clId="{E6B1D761-9C4A-4AE8-B0FF-38F0C0938BF6}" dt="2026-05-07T16:48:12.200" v="10224" actId="478"/>
          <ac:picMkLst>
            <pc:docMk/>
            <pc:sldMk cId="1779129874" sldId="314"/>
            <ac:picMk id="6" creationId="{0F1F3BED-B553-8035-EB10-212E1AB7F7D9}"/>
          </ac:picMkLst>
        </pc:picChg>
        <pc:picChg chg="add mod">
          <ac:chgData name="yong Jeong" userId="e8f3110c4c0468e3" providerId="LiveId" clId="{E6B1D761-9C4A-4AE8-B0FF-38F0C0938BF6}" dt="2026-05-07T16:48:24.334" v="10229" actId="27614"/>
          <ac:picMkLst>
            <pc:docMk/>
            <pc:sldMk cId="1779129874" sldId="314"/>
            <ac:picMk id="14" creationId="{A20FD296-EB71-7D22-0765-D44B08727F58}"/>
          </ac:picMkLst>
        </pc:picChg>
        <pc:inkChg chg="add del">
          <ac:chgData name="yong Jeong" userId="e8f3110c4c0468e3" providerId="LiveId" clId="{E6B1D761-9C4A-4AE8-B0FF-38F0C0938BF6}" dt="2026-05-07T16:51:50.395" v="10235"/>
          <ac:inkMkLst>
            <pc:docMk/>
            <pc:sldMk cId="1779129874" sldId="314"/>
            <ac:inkMk id="15" creationId="{009D4510-720F-9527-EDCD-49FDF4DE198F}"/>
          </ac:inkMkLst>
        </pc:inkChg>
        <pc:inkChg chg="add mod">
          <ac:chgData name="yong Jeong" userId="e8f3110c4c0468e3" providerId="LiveId" clId="{E6B1D761-9C4A-4AE8-B0FF-38F0C0938BF6}" dt="2026-05-07T16:51:51.532" v="10236"/>
          <ac:inkMkLst>
            <pc:docMk/>
            <pc:sldMk cId="1779129874" sldId="314"/>
            <ac:inkMk id="16" creationId="{79AED333-3369-1D29-9E97-4795A9E919CB}"/>
          </ac:inkMkLst>
        </pc:inkChg>
        <pc:inkChg chg="add del">
          <ac:chgData name="yong Jeong" userId="e8f3110c4c0468e3" providerId="LiveId" clId="{E6B1D761-9C4A-4AE8-B0FF-38F0C0938BF6}" dt="2026-05-07T16:51:55.166" v="10238"/>
          <ac:inkMkLst>
            <pc:docMk/>
            <pc:sldMk cId="1779129874" sldId="314"/>
            <ac:inkMk id="17" creationId="{F48AB831-0C7B-8218-548E-6B2EB5B189DB}"/>
          </ac:inkMkLst>
        </pc:inkChg>
        <pc:inkChg chg="add mod">
          <ac:chgData name="yong Jeong" userId="e8f3110c4c0468e3" providerId="LiveId" clId="{E6B1D761-9C4A-4AE8-B0FF-38F0C0938BF6}" dt="2026-05-07T16:51:57.049" v="10239"/>
          <ac:inkMkLst>
            <pc:docMk/>
            <pc:sldMk cId="1779129874" sldId="314"/>
            <ac:inkMk id="18" creationId="{49943199-C744-83E2-5328-CF54FB13864B}"/>
          </ac:inkMkLst>
        </pc:inkChg>
        <pc:inkChg chg="add del">
          <ac:chgData name="yong Jeong" userId="e8f3110c4c0468e3" providerId="LiveId" clId="{E6B1D761-9C4A-4AE8-B0FF-38F0C0938BF6}" dt="2026-05-07T16:55:16.215" v="10241" actId="9405"/>
          <ac:inkMkLst>
            <pc:docMk/>
            <pc:sldMk cId="1779129874" sldId="314"/>
            <ac:inkMk id="19" creationId="{78665246-E94C-7D95-8A4B-E05063A94B23}"/>
          </ac:inkMkLst>
        </pc:inkChg>
      </pc:sldChg>
      <pc:sldChg chg="modSp new mod">
        <pc:chgData name="yong Jeong" userId="e8f3110c4c0468e3" providerId="LiveId" clId="{E6B1D761-9C4A-4AE8-B0FF-38F0C0938BF6}" dt="2026-05-07T17:18:51.959" v="11254" actId="1076"/>
        <pc:sldMkLst>
          <pc:docMk/>
          <pc:sldMk cId="3237573705" sldId="315"/>
        </pc:sldMkLst>
        <pc:spChg chg="mod">
          <ac:chgData name="yong Jeong" userId="e8f3110c4c0468e3" providerId="LiveId" clId="{E6B1D761-9C4A-4AE8-B0FF-38F0C0938BF6}" dt="2026-05-07T16:57:10.659" v="10379" actId="20577"/>
          <ac:spMkLst>
            <pc:docMk/>
            <pc:sldMk cId="3237573705" sldId="315"/>
            <ac:spMk id="2" creationId="{AAD163D0-7F36-1500-8BFA-296D7C5BFDF2}"/>
          </ac:spMkLst>
        </pc:spChg>
        <pc:spChg chg="mod">
          <ac:chgData name="yong Jeong" userId="e8f3110c4c0468e3" providerId="LiveId" clId="{E6B1D761-9C4A-4AE8-B0FF-38F0C0938BF6}" dt="2026-05-07T17:18:51.959" v="11254" actId="1076"/>
          <ac:spMkLst>
            <pc:docMk/>
            <pc:sldMk cId="3237573705" sldId="315"/>
            <ac:spMk id="3" creationId="{CC80DFD1-CCA6-9156-605A-02A53EAB0565}"/>
          </ac:spMkLst>
        </pc:spChg>
      </pc:sldChg>
      <pc:sldMasterChg chg="modSp modSldLayout">
        <pc:chgData name="yong Jeong" userId="e8f3110c4c0468e3" providerId="LiveId" clId="{E6B1D761-9C4A-4AE8-B0FF-38F0C0938BF6}" dt="2026-05-07T12:28:34.234" v="3830" actId="20577"/>
        <pc:sldMasterMkLst>
          <pc:docMk/>
          <pc:sldMasterMk cId="333731041" sldId="2147483648"/>
        </pc:sldMasterMkLst>
        <pc:spChg chg="mod">
          <ac:chgData name="yong Jeong" userId="e8f3110c4c0468e3" providerId="LiveId" clId="{E6B1D761-9C4A-4AE8-B0FF-38F0C0938BF6}" dt="2026-05-07T12:28:09.557" v="3817" actId="2711"/>
          <ac:spMkLst>
            <pc:docMk/>
            <pc:sldMasterMk cId="333731041" sldId="2147483648"/>
            <ac:spMk id="2" creationId="{00000000-0000-0000-0000-000000000000}"/>
          </ac:spMkLst>
        </pc:spChg>
        <pc:spChg chg="mod">
          <ac:chgData name="yong Jeong" userId="e8f3110c4c0468e3" providerId="LiveId" clId="{E6B1D761-9C4A-4AE8-B0FF-38F0C0938BF6}" dt="2026-05-07T12:27:46.615" v="3808" actId="404"/>
          <ac:spMkLst>
            <pc:docMk/>
            <pc:sldMasterMk cId="333731041" sldId="2147483648"/>
            <ac:spMk id="3" creationId="{00000000-0000-0000-0000-000000000000}"/>
          </ac:spMkLst>
        </pc:spChg>
        <pc:sldLayoutChg chg="modSp mod">
          <pc:chgData name="yong Jeong" userId="e8f3110c4c0468e3" providerId="LiveId" clId="{E6B1D761-9C4A-4AE8-B0FF-38F0C0938BF6}" dt="2026-05-07T12:28:34.234" v="3830" actId="20577"/>
          <pc:sldLayoutMkLst>
            <pc:docMk/>
            <pc:sldMasterMk cId="333731041" sldId="2147483648"/>
            <pc:sldLayoutMk cId="303080026" sldId="2147483649"/>
          </pc:sldLayoutMkLst>
          <pc:spChg chg="mod">
            <ac:chgData name="yong Jeong" userId="e8f3110c4c0468e3" providerId="LiveId" clId="{E6B1D761-9C4A-4AE8-B0FF-38F0C0938BF6}" dt="2026-05-07T12:28:34.234" v="3830" actId="20577"/>
            <ac:spMkLst>
              <pc:docMk/>
              <pc:sldMasterMk cId="333731041" sldId="2147483648"/>
              <pc:sldLayoutMk cId="303080026" sldId="2147483649"/>
              <ac:spMk id="4" creationId="{00000000-0000-0000-0000-000000000000}"/>
            </ac:spMkLst>
          </pc:spChg>
        </pc:sldLayoutChg>
        <pc:sldLayoutChg chg="modSp mod">
          <pc:chgData name="yong Jeong" userId="e8f3110c4c0468e3" providerId="LiveId" clId="{E6B1D761-9C4A-4AE8-B0FF-38F0C0938BF6}" dt="2026-05-07T12:28:03.392" v="3816" actId="14"/>
          <pc:sldLayoutMkLst>
            <pc:docMk/>
            <pc:sldMasterMk cId="333731041" sldId="2147483648"/>
            <pc:sldLayoutMk cId="21316240" sldId="2147483650"/>
          </pc:sldLayoutMkLst>
          <pc:spChg chg="mod">
            <ac:chgData name="yong Jeong" userId="e8f3110c4c0468e3" providerId="LiveId" clId="{E6B1D761-9C4A-4AE8-B0FF-38F0C0938BF6}" dt="2026-05-07T12:26:40.642" v="3765" actId="403"/>
            <ac:spMkLst>
              <pc:docMk/>
              <pc:sldMasterMk cId="333731041" sldId="2147483648"/>
              <pc:sldLayoutMk cId="21316240" sldId="2147483650"/>
              <ac:spMk id="10" creationId="{A4F4860F-B630-840C-396B-B430A0ADCF64}"/>
            </ac:spMkLst>
          </pc:spChg>
          <pc:spChg chg="mod">
            <ac:chgData name="yong Jeong" userId="e8f3110c4c0468e3" providerId="LiveId" clId="{E6B1D761-9C4A-4AE8-B0FF-38F0C0938BF6}" dt="2026-05-07T12:28:03.392" v="3816" actId="14"/>
            <ac:spMkLst>
              <pc:docMk/>
              <pc:sldMasterMk cId="333731041" sldId="2147483648"/>
              <pc:sldLayoutMk cId="21316240" sldId="2147483650"/>
              <ac:spMk id="12" creationId="{569776B5-5BC9-2F74-04C7-41EA96F940D6}"/>
            </ac:spMkLst>
          </pc:spChg>
        </pc:sldLayoutChg>
        <pc:sldLayoutChg chg="modSp mod">
          <pc:chgData name="yong Jeong" userId="e8f3110c4c0468e3" providerId="LiveId" clId="{E6B1D761-9C4A-4AE8-B0FF-38F0C0938BF6}" dt="2026-05-07T12:27:22.105" v="3800" actId="403"/>
          <pc:sldLayoutMkLst>
            <pc:docMk/>
            <pc:sldMasterMk cId="333731041" sldId="2147483648"/>
            <pc:sldLayoutMk cId="3383670932" sldId="2147483660"/>
          </pc:sldLayoutMkLst>
          <pc:spChg chg="mod">
            <ac:chgData name="yong Jeong" userId="e8f3110c4c0468e3" providerId="LiveId" clId="{E6B1D761-9C4A-4AE8-B0FF-38F0C0938BF6}" dt="2026-05-07T12:26:44.228" v="3769" actId="403"/>
            <ac:spMkLst>
              <pc:docMk/>
              <pc:sldMasterMk cId="333731041" sldId="2147483648"/>
              <pc:sldLayoutMk cId="3383670932" sldId="2147483660"/>
              <ac:spMk id="10" creationId="{A4F4860F-B630-840C-396B-B430A0ADCF64}"/>
            </ac:spMkLst>
          </pc:spChg>
          <pc:spChg chg="mod">
            <ac:chgData name="yong Jeong" userId="e8f3110c4c0468e3" providerId="LiveId" clId="{E6B1D761-9C4A-4AE8-B0FF-38F0C0938BF6}" dt="2026-05-07T12:27:22.105" v="3800" actId="403"/>
            <ac:spMkLst>
              <pc:docMk/>
              <pc:sldMasterMk cId="333731041" sldId="2147483648"/>
              <pc:sldLayoutMk cId="3383670932" sldId="2147483660"/>
              <ac:spMk id="12" creationId="{569776B5-5BC9-2F74-04C7-41EA96F940D6}"/>
            </ac:spMkLst>
          </pc:spChg>
        </pc:sldLayoutChg>
        <pc:sldLayoutChg chg="modSp mod">
          <pc:chgData name="yong Jeong" userId="e8f3110c4c0468e3" providerId="LiveId" clId="{E6B1D761-9C4A-4AE8-B0FF-38F0C0938BF6}" dt="2026-05-07T12:27:15.363" v="3796" actId="403"/>
          <pc:sldLayoutMkLst>
            <pc:docMk/>
            <pc:sldMasterMk cId="333731041" sldId="2147483648"/>
            <pc:sldLayoutMk cId="168025936" sldId="2147483661"/>
          </pc:sldLayoutMkLst>
          <pc:spChg chg="mod">
            <ac:chgData name="yong Jeong" userId="e8f3110c4c0468e3" providerId="LiveId" clId="{E6B1D761-9C4A-4AE8-B0FF-38F0C0938BF6}" dt="2026-05-07T12:26:49.696" v="3777" actId="403"/>
            <ac:spMkLst>
              <pc:docMk/>
              <pc:sldMasterMk cId="333731041" sldId="2147483648"/>
              <pc:sldLayoutMk cId="168025936" sldId="2147483661"/>
              <ac:spMk id="10" creationId="{A4F4860F-B630-840C-396B-B430A0ADCF64}"/>
            </ac:spMkLst>
          </pc:spChg>
          <pc:spChg chg="mod">
            <ac:chgData name="yong Jeong" userId="e8f3110c4c0468e3" providerId="LiveId" clId="{E6B1D761-9C4A-4AE8-B0FF-38F0C0938BF6}" dt="2026-05-07T12:27:15.363" v="3796" actId="403"/>
            <ac:spMkLst>
              <pc:docMk/>
              <pc:sldMasterMk cId="333731041" sldId="2147483648"/>
              <pc:sldLayoutMk cId="168025936" sldId="2147483661"/>
              <ac:spMk id="12" creationId="{569776B5-5BC9-2F74-04C7-41EA96F940D6}"/>
            </ac:spMkLst>
          </pc:spChg>
        </pc:sldLayoutChg>
        <pc:sldLayoutChg chg="modSp mod">
          <pc:chgData name="yong Jeong" userId="e8f3110c4c0468e3" providerId="LiveId" clId="{E6B1D761-9C4A-4AE8-B0FF-38F0C0938BF6}" dt="2026-05-07T12:27:06.397" v="3793" actId="403"/>
          <pc:sldLayoutMkLst>
            <pc:docMk/>
            <pc:sldMasterMk cId="333731041" sldId="2147483648"/>
            <pc:sldLayoutMk cId="2190628303" sldId="2147483662"/>
          </pc:sldLayoutMkLst>
          <pc:spChg chg="mod">
            <ac:chgData name="yong Jeong" userId="e8f3110c4c0468e3" providerId="LiveId" clId="{E6B1D761-9C4A-4AE8-B0FF-38F0C0938BF6}" dt="2026-05-07T12:27:06.397" v="3793" actId="403"/>
            <ac:spMkLst>
              <pc:docMk/>
              <pc:sldMasterMk cId="333731041" sldId="2147483648"/>
              <pc:sldLayoutMk cId="2190628303" sldId="2147483662"/>
              <ac:spMk id="2" creationId="{EE3C3943-E7E2-2AAC-CA96-09082C5FA3E4}"/>
            </ac:spMkLst>
          </pc:spChg>
          <pc:spChg chg="mod">
            <ac:chgData name="yong Jeong" userId="e8f3110c4c0468e3" providerId="LiveId" clId="{E6B1D761-9C4A-4AE8-B0FF-38F0C0938BF6}" dt="2026-05-07T12:27:00.375" v="3787" actId="403"/>
            <ac:spMkLst>
              <pc:docMk/>
              <pc:sldMasterMk cId="333731041" sldId="2147483648"/>
              <pc:sldLayoutMk cId="2190628303" sldId="2147483662"/>
              <ac:spMk id="3" creationId="{D84BD52D-B326-4A30-B865-3A37F9D75B5C}"/>
            </ac:spMkLst>
          </pc:spChg>
          <pc:spChg chg="mod">
            <ac:chgData name="yong Jeong" userId="e8f3110c4c0468e3" providerId="LiveId" clId="{E6B1D761-9C4A-4AE8-B0FF-38F0C0938BF6}" dt="2026-05-07T12:26:52.551" v="3781" actId="403"/>
            <ac:spMkLst>
              <pc:docMk/>
              <pc:sldMasterMk cId="333731041" sldId="2147483648"/>
              <pc:sldLayoutMk cId="2190628303" sldId="2147483662"/>
              <ac:spMk id="10" creationId="{A4F4860F-B630-840C-396B-B430A0ADCF64}"/>
            </ac:spMkLst>
          </pc:spChg>
        </pc:sldLayoutChg>
        <pc:sldLayoutChg chg="modSp mod">
          <pc:chgData name="yong Jeong" userId="e8f3110c4c0468e3" providerId="LiveId" clId="{E6B1D761-9C4A-4AE8-B0FF-38F0C0938BF6}" dt="2026-05-07T12:27:19.344" v="3798" actId="403"/>
          <pc:sldLayoutMkLst>
            <pc:docMk/>
            <pc:sldMasterMk cId="333731041" sldId="2147483648"/>
            <pc:sldLayoutMk cId="2226580850" sldId="2147483664"/>
          </pc:sldLayoutMkLst>
          <pc:spChg chg="mod">
            <ac:chgData name="yong Jeong" userId="e8f3110c4c0468e3" providerId="LiveId" clId="{E6B1D761-9C4A-4AE8-B0FF-38F0C0938BF6}" dt="2026-05-07T12:26:47.043" v="3773" actId="403"/>
            <ac:spMkLst>
              <pc:docMk/>
              <pc:sldMasterMk cId="333731041" sldId="2147483648"/>
              <pc:sldLayoutMk cId="2226580850" sldId="2147483664"/>
              <ac:spMk id="10" creationId="{A4F4860F-B630-840C-396B-B430A0ADCF64}"/>
            </ac:spMkLst>
          </pc:spChg>
          <pc:spChg chg="mod">
            <ac:chgData name="yong Jeong" userId="e8f3110c4c0468e3" providerId="LiveId" clId="{E6B1D761-9C4A-4AE8-B0FF-38F0C0938BF6}" dt="2026-05-07T12:27:19.344" v="3798" actId="403"/>
            <ac:spMkLst>
              <pc:docMk/>
              <pc:sldMasterMk cId="333731041" sldId="2147483648"/>
              <pc:sldLayoutMk cId="2226580850" sldId="2147483664"/>
              <ac:spMk id="12" creationId="{569776B5-5BC9-2F74-04C7-41EA96F940D6}"/>
            </ac:spMkLst>
          </pc:spChg>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52:52.45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0,'5622'104'0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52:54.5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0,'6246'167'0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53:17.803"/>
    </inkml:context>
    <inkml:brush xml:id="br0">
      <inkml:brushProperty name="width" value="0.2" units="cm"/>
      <inkml:brushProperty name="height" value="0.4" units="cm"/>
      <inkml:brushProperty name="color" value="#FF2500"/>
      <inkml:brushProperty name="tip" value="rectangle"/>
      <inkml:brushProperty name="rasterOp" value="maskPen"/>
      <inkml:brushProperty name="ignorePressure" value="1"/>
    </inkml:brush>
  </inkml:definitions>
  <inkml:trace contextRef="#ctx0" brushRef="#br0">0 1,'0'293,"1"-273,1 0,6 26,-4-25,3 37,-6 340,-2-192,2-189,0-1,7 27,2 23,-8 107,-3-92,1-63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47:44.91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1,'3728'0,"-3707"1,0 1,23 5,-21-3,34 2,26-6,-65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47:49.12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0,'4664'62'0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47:55.47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42 0,'1229'-41'0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47:58.38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1,'9'0,"1"1,-1 0,10 3,10 2,281 21,7-24,-199-2,1667-3,-1767 3,0 1,22 5,23 2,146-6,-140-3,-51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48:01.16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23,'388'-10,"-89"1,1327 5,-899 6,-709-2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48:03.23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1,'770'0,"-752"0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56:06.22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42 0,'3688'0'0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56:14.63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0,'0'156'0,"957"-156"0,-957-156 0,-957 156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3:56:17.39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 0,'1145'62'0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3:56:19.15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1,'0'0,"0"1,0-1,1 1,-1-1,0 1,1-1,-1 1,0-1,1 0,-1 1,1-1,-1 1,1-1,-1 0,1 1,-1-1,1 0,-1 0,1 1,-1-1,1 0,-1 0,1 0,-1 0,2 0,18 4,-17-4,87 8,127-5,-115-4,550 0,-643 1,0 0,1 1,-1 1,15 3,-9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25:49.01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 0,'3247'0'0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25:51.84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 0,'6080'41'0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5:55.87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1,'837'0,"-818"1,1 1,26 6,-25-4,37 2,-25-6,-19 0,0 0,0 1,15 2,-12 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5:57.45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0,'349'11,"2"-1,178-10,-511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5:58.76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1,'1205'0,"-1185"0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6:01.30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1,'1333'0,"-1315"0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6:02.77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1,'31'1,"42"7,19 2,462-7,-283-5,-271 2,28 0,1-1,-1-1,40-7,-33 3,-19 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26:04.40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1,'17'0,"0"2,21 4,12 2,351-1,-234-9,311 2,-460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4:55.72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0,'4812'0'0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12.02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 0,'5496'21'0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13.87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0,'1166'21'0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35:15.76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0,'2'2,"0"0,1 0,0-1,-1 1,1-1,0 1,0-1,0 0,-1 0,1-1,0 1,5 0,41 1,-27-2,585 11,-602-11,74 3,143 23,-204-24,0 0,36-1,-43-1,6-1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19.27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10 0,'5893'0'0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4:35:21.63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0,'2'6,"0"0,0-1,0 1,1-1,0 1,0-1,5 6,-5-8,-1 1,1 0,0 0,0 0,1-1,-1 1,1-1,-1 0,1 0,0-1,0 1,1-1,-1 0,0 0,1 0,-1-1,1 1,0-1,-1 0,1-1,0 1,0-1,9 0,41-2,-1-3,79-17,-35 5,38-1,252-1,-337 19,-28-1,0 1,0 1,0 1,23 5,-28-3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27.66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0,'5580'0'0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31.47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 0,'1332'20'0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37.12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 0,'5727'0'0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4:35:41.0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0,'1395'0'0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6:51:50.39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27 0,'13527'0'0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7T16:51:55.166"/>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24 0,'14005'0'0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5-07T16:24:42.515"/>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0,'1766'0,"-1435"11,16 0,-220-13,157 4,-211 8,-50-6,42 2,-42-4,0 0,0 2,39 11,13 3,7-1,-64-15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D1886D-79AC-4370-899A-B740B80E0944}" type="datetimeFigureOut">
              <a:rPr lang="ko-KR" altLang="en-US" smtClean="0"/>
              <a:t>2026-05-08</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392495-D330-495F-B422-AC8949140C52}" type="slidenum">
              <a:rPr lang="ko-KR" altLang="en-US" smtClean="0"/>
              <a:t>‹#›</a:t>
            </a:fld>
            <a:endParaRPr lang="ko-KR" altLang="en-US"/>
          </a:p>
        </p:txBody>
      </p:sp>
    </p:spTree>
    <p:extLst>
      <p:ext uri="{BB962C8B-B14F-4D97-AF65-F5344CB8AC3E}">
        <p14:creationId xmlns:p14="http://schemas.microsoft.com/office/powerpoint/2010/main" val="340021264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Triple did</a:t>
            </a:r>
            <a:endParaRPr lang="ko-KR" altLang="en-US"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1</a:t>
            </a:fld>
            <a:endParaRPr lang="ko-KR" altLang="en-US"/>
          </a:p>
        </p:txBody>
      </p:sp>
    </p:spTree>
    <p:extLst>
      <p:ext uri="{BB962C8B-B14F-4D97-AF65-F5344CB8AC3E}">
        <p14:creationId xmlns:p14="http://schemas.microsoft.com/office/powerpoint/2010/main" val="1419803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CEO</a:t>
            </a:r>
            <a:r>
              <a:rPr lang="ko-KR" altLang="en-US" dirty="0"/>
              <a:t> </a:t>
            </a:r>
            <a:r>
              <a:rPr lang="ko-KR" altLang="en-US" dirty="0" err="1"/>
              <a:t>턴오버</a:t>
            </a:r>
            <a:r>
              <a:rPr lang="ko-KR" altLang="en-US" dirty="0"/>
              <a:t> 즉</a:t>
            </a:r>
            <a:r>
              <a:rPr lang="en-US" altLang="ko-KR" dirty="0"/>
              <a:t>, CEO </a:t>
            </a:r>
            <a:r>
              <a:rPr lang="ko-KR" altLang="en-US" dirty="0"/>
              <a:t>교체가 기업 거버넌스에 어떠한 영향을 미치는 지에 대해서는 상반된 두 관점이 있습니다</a:t>
            </a:r>
            <a:r>
              <a:rPr lang="en-US" altLang="ko-KR" dirty="0"/>
              <a:t>.</a:t>
            </a:r>
          </a:p>
          <a:p>
            <a:r>
              <a:rPr lang="ko-KR" altLang="en-US" dirty="0" err="1"/>
              <a:t>첫번재로는</a:t>
            </a:r>
            <a:r>
              <a:rPr lang="ko-KR" altLang="en-US" dirty="0"/>
              <a:t> </a:t>
            </a:r>
            <a:r>
              <a:rPr lang="en-US" altLang="ko-KR" dirty="0"/>
              <a:t>CEO </a:t>
            </a:r>
            <a:r>
              <a:rPr lang="ko-KR" altLang="en-US" dirty="0"/>
              <a:t>교체가 좋은 지배구조의 신호라는 것입니다</a:t>
            </a:r>
            <a:r>
              <a:rPr lang="en-US" altLang="ko-KR" dirty="0"/>
              <a:t>. </a:t>
            </a:r>
            <a:r>
              <a:rPr lang="ko-KR" altLang="en-US" dirty="0"/>
              <a:t>위의 두 연구는 </a:t>
            </a:r>
            <a:r>
              <a:rPr lang="en-US" altLang="ko-KR" dirty="0"/>
              <a:t>CEO</a:t>
            </a:r>
            <a:r>
              <a:rPr lang="ko-KR" altLang="en-US" dirty="0"/>
              <a:t>가 교체된 다음 주가에 긍정적인 영향을 준 것을 근거로 </a:t>
            </a:r>
            <a:r>
              <a:rPr lang="en-US" altLang="ko-KR" dirty="0"/>
              <a:t>CEO </a:t>
            </a:r>
            <a:r>
              <a:rPr lang="ko-KR" altLang="en-US" dirty="0"/>
              <a:t>교체는 이사회가 제 역할을 했다는 증거이기에 </a:t>
            </a:r>
            <a:r>
              <a:rPr lang="en-US" altLang="ko-KR" dirty="0"/>
              <a:t>CEO turnover</a:t>
            </a:r>
            <a:r>
              <a:rPr lang="ko-KR" altLang="en-US" dirty="0"/>
              <a:t>는 좋은 지배구조의 신호라고 해석합니다</a:t>
            </a:r>
            <a:r>
              <a:rPr lang="en-US" altLang="ko-KR" dirty="0"/>
              <a:t>.</a:t>
            </a:r>
          </a:p>
          <a:p>
            <a:r>
              <a:rPr lang="ko-KR" altLang="en-US" dirty="0"/>
              <a:t>또 다른 하나는 </a:t>
            </a:r>
            <a:r>
              <a:rPr lang="en-US" altLang="ko-KR" dirty="0" err="1"/>
              <a:t>ceo</a:t>
            </a:r>
            <a:r>
              <a:rPr lang="ko-KR" altLang="en-US" dirty="0"/>
              <a:t>가 </a:t>
            </a:r>
            <a:r>
              <a:rPr lang="ko-KR" altLang="en-US" dirty="0" err="1"/>
              <a:t>안좋은</a:t>
            </a:r>
            <a:r>
              <a:rPr lang="ko-KR" altLang="en-US" dirty="0"/>
              <a:t> 실적을 </a:t>
            </a:r>
            <a:r>
              <a:rPr lang="ko-KR" altLang="en-US" dirty="0" err="1"/>
              <a:t>낼때까지</a:t>
            </a:r>
            <a:r>
              <a:rPr lang="ko-KR" altLang="en-US" dirty="0"/>
              <a:t> 교체하지 못한 잘못이 이사회에 있다는 의견입니다</a:t>
            </a:r>
            <a:r>
              <a:rPr lang="en-US" altLang="ko-KR" dirty="0"/>
              <a:t>. </a:t>
            </a:r>
            <a:r>
              <a:rPr lang="ko-KR" altLang="en-US" dirty="0"/>
              <a:t>그렇기에 </a:t>
            </a:r>
            <a:r>
              <a:rPr lang="en-US" altLang="ko-KR" dirty="0" err="1"/>
              <a:t>ceo</a:t>
            </a:r>
            <a:r>
              <a:rPr lang="en-US" altLang="ko-KR" dirty="0"/>
              <a:t> turnover</a:t>
            </a:r>
            <a:r>
              <a:rPr lang="ko-KR" altLang="en-US" dirty="0"/>
              <a:t>를 이사회의 감독 실패라고 해석합니다</a:t>
            </a:r>
            <a:r>
              <a:rPr lang="en-US" altLang="ko-KR" dirty="0"/>
              <a:t>.</a:t>
            </a:r>
          </a:p>
          <a:p>
            <a:r>
              <a:rPr lang="ko-KR" altLang="en-US" dirty="0"/>
              <a:t>그래서 이 논문에서는 이 </a:t>
            </a:r>
            <a:r>
              <a:rPr lang="en-US" altLang="ko-KR" dirty="0" err="1"/>
              <a:t>ceo</a:t>
            </a:r>
            <a:r>
              <a:rPr lang="en-US" altLang="ko-KR" dirty="0"/>
              <a:t> turnover</a:t>
            </a:r>
            <a:r>
              <a:rPr lang="ko-KR" altLang="en-US" dirty="0"/>
              <a:t>가 지배구조에 어떠한 영향을 끼치는지 실증적으로 연구했습니다</a:t>
            </a:r>
            <a:r>
              <a:rPr lang="en-US" altLang="ko-KR" dirty="0"/>
              <a:t>. </a:t>
            </a:r>
            <a:r>
              <a:rPr lang="ko-KR" altLang="en-US" dirty="0"/>
              <a:t>저자들은 </a:t>
            </a:r>
            <a:r>
              <a:rPr lang="en-US" altLang="ko-KR" dirty="0" err="1"/>
              <a:t>ceo</a:t>
            </a:r>
            <a:r>
              <a:rPr lang="en-US" altLang="ko-KR" dirty="0"/>
              <a:t> turnover</a:t>
            </a:r>
            <a:r>
              <a:rPr lang="ko-KR" altLang="en-US" dirty="0"/>
              <a:t>시 사외의사의 평판이 증가 또는 감소했는지를 검증했습니다</a:t>
            </a:r>
            <a:r>
              <a:rPr lang="en-US" altLang="ko-KR" dirty="0"/>
              <a:t>.</a:t>
            </a:r>
            <a:endParaRPr lang="ko-KR" altLang="en-US"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2</a:t>
            </a:fld>
            <a:endParaRPr lang="ko-KR" altLang="en-US"/>
          </a:p>
        </p:txBody>
      </p:sp>
    </p:spTree>
    <p:extLst>
      <p:ext uri="{BB962C8B-B14F-4D97-AF65-F5344CB8AC3E}">
        <p14:creationId xmlns:p14="http://schemas.microsoft.com/office/powerpoint/2010/main" val="3129151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A4FD8-90CF-CCBE-9954-B5417B2483E0}"/>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B262C70-2213-7AEC-E300-6B806862D65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1087AA5-C375-4980-75F6-00D069E74B37}"/>
              </a:ext>
            </a:extLst>
          </p:cNvPr>
          <p:cNvSpPr>
            <a:spLocks noGrp="1"/>
          </p:cNvSpPr>
          <p:nvPr>
            <p:ph type="body" idx="1"/>
          </p:nvPr>
        </p:nvSpPr>
        <p:spPr/>
        <p:txBody>
          <a:bodyPr/>
          <a:lstStyle/>
          <a:p>
            <a:r>
              <a:rPr lang="en-US" altLang="ko-KR" dirty="0"/>
              <a:t>CEO</a:t>
            </a:r>
            <a:r>
              <a:rPr lang="ko-KR" altLang="en-US" dirty="0"/>
              <a:t> </a:t>
            </a:r>
            <a:r>
              <a:rPr lang="ko-KR" altLang="en-US" dirty="0" err="1"/>
              <a:t>턴오버</a:t>
            </a:r>
            <a:r>
              <a:rPr lang="ko-KR" altLang="en-US" dirty="0"/>
              <a:t> 즉</a:t>
            </a:r>
            <a:r>
              <a:rPr lang="en-US" altLang="ko-KR" dirty="0"/>
              <a:t>, CEO </a:t>
            </a:r>
            <a:r>
              <a:rPr lang="ko-KR" altLang="en-US" dirty="0"/>
              <a:t>교체가 기업 거버넌스에 어떠한 영향을 미치는 지에 대해서는 상반된 두 관점이 있습니다</a:t>
            </a:r>
            <a:r>
              <a:rPr lang="en-US" altLang="ko-KR" dirty="0"/>
              <a:t>.</a:t>
            </a:r>
          </a:p>
          <a:p>
            <a:r>
              <a:rPr lang="ko-KR" altLang="en-US" dirty="0" err="1"/>
              <a:t>첫번재로는</a:t>
            </a:r>
            <a:r>
              <a:rPr lang="ko-KR" altLang="en-US" dirty="0"/>
              <a:t> </a:t>
            </a:r>
            <a:r>
              <a:rPr lang="en-US" altLang="ko-KR" dirty="0"/>
              <a:t>CEO </a:t>
            </a:r>
            <a:r>
              <a:rPr lang="ko-KR" altLang="en-US" dirty="0"/>
              <a:t>교체가 좋은 지배구조의 신호라는 것입니다</a:t>
            </a:r>
            <a:r>
              <a:rPr lang="en-US" altLang="ko-KR" dirty="0"/>
              <a:t>. </a:t>
            </a:r>
            <a:r>
              <a:rPr lang="ko-KR" altLang="en-US" dirty="0"/>
              <a:t>위의 두 연구는 </a:t>
            </a:r>
            <a:r>
              <a:rPr lang="en-US" altLang="ko-KR" dirty="0"/>
              <a:t>CEO</a:t>
            </a:r>
            <a:r>
              <a:rPr lang="ko-KR" altLang="en-US" dirty="0"/>
              <a:t>가 교체된 다음 주가에 긍정적인 영향을 준 것을 근거로 </a:t>
            </a:r>
            <a:r>
              <a:rPr lang="en-US" altLang="ko-KR" dirty="0"/>
              <a:t>CEO </a:t>
            </a:r>
            <a:r>
              <a:rPr lang="ko-KR" altLang="en-US" dirty="0"/>
              <a:t>교체는 이사회가 제 역할을 했다는 증거이기에 </a:t>
            </a:r>
            <a:r>
              <a:rPr lang="en-US" altLang="ko-KR" dirty="0"/>
              <a:t>CEO turnover</a:t>
            </a:r>
            <a:r>
              <a:rPr lang="ko-KR" altLang="en-US" dirty="0"/>
              <a:t>는 좋은 지배구조의 신호라고 해석합니다</a:t>
            </a:r>
            <a:r>
              <a:rPr lang="en-US" altLang="ko-KR" dirty="0"/>
              <a:t>.</a:t>
            </a:r>
          </a:p>
          <a:p>
            <a:r>
              <a:rPr lang="ko-KR" altLang="en-US" dirty="0"/>
              <a:t>또 다른 하나는 </a:t>
            </a:r>
            <a:r>
              <a:rPr lang="en-US" altLang="ko-KR" dirty="0" err="1"/>
              <a:t>ceo</a:t>
            </a:r>
            <a:r>
              <a:rPr lang="ko-KR" altLang="en-US" dirty="0"/>
              <a:t>가 </a:t>
            </a:r>
            <a:r>
              <a:rPr lang="ko-KR" altLang="en-US" dirty="0" err="1"/>
              <a:t>안좋은</a:t>
            </a:r>
            <a:r>
              <a:rPr lang="ko-KR" altLang="en-US" dirty="0"/>
              <a:t> 실적을 </a:t>
            </a:r>
            <a:r>
              <a:rPr lang="ko-KR" altLang="en-US" dirty="0" err="1"/>
              <a:t>낼때까지</a:t>
            </a:r>
            <a:r>
              <a:rPr lang="ko-KR" altLang="en-US" dirty="0"/>
              <a:t> 교체하지 못한 잘못이 이사회에 있다는 의견입니다</a:t>
            </a:r>
            <a:r>
              <a:rPr lang="en-US" altLang="ko-KR" dirty="0"/>
              <a:t>. </a:t>
            </a:r>
            <a:r>
              <a:rPr lang="ko-KR" altLang="en-US" dirty="0"/>
              <a:t>그렇기에 </a:t>
            </a:r>
            <a:r>
              <a:rPr lang="en-US" altLang="ko-KR" dirty="0" err="1"/>
              <a:t>ceo</a:t>
            </a:r>
            <a:r>
              <a:rPr lang="en-US" altLang="ko-KR" dirty="0"/>
              <a:t> turnover</a:t>
            </a:r>
            <a:r>
              <a:rPr lang="ko-KR" altLang="en-US" dirty="0"/>
              <a:t>를 이사회의 감독 실패라고 해석합니다</a:t>
            </a:r>
            <a:r>
              <a:rPr lang="en-US" altLang="ko-KR" dirty="0"/>
              <a:t>.</a:t>
            </a:r>
          </a:p>
          <a:p>
            <a:r>
              <a:rPr lang="ko-KR" altLang="en-US" dirty="0"/>
              <a:t>그래서 이 논문에서는 이 </a:t>
            </a:r>
            <a:r>
              <a:rPr lang="en-US" altLang="ko-KR" dirty="0" err="1"/>
              <a:t>ceo</a:t>
            </a:r>
            <a:r>
              <a:rPr lang="en-US" altLang="ko-KR" dirty="0"/>
              <a:t> turnover</a:t>
            </a:r>
            <a:r>
              <a:rPr lang="ko-KR" altLang="en-US" dirty="0"/>
              <a:t>가 지배구조에 어떠한 영향을 끼치는지 실증적으로 연구했습니다</a:t>
            </a:r>
            <a:r>
              <a:rPr lang="en-US" altLang="ko-KR" dirty="0"/>
              <a:t>. </a:t>
            </a:r>
            <a:r>
              <a:rPr lang="ko-KR" altLang="en-US" dirty="0"/>
              <a:t>저자들은 </a:t>
            </a:r>
            <a:r>
              <a:rPr lang="en-US" altLang="ko-KR" dirty="0" err="1"/>
              <a:t>ceo</a:t>
            </a:r>
            <a:r>
              <a:rPr lang="en-US" altLang="ko-KR" dirty="0"/>
              <a:t> turnover</a:t>
            </a:r>
            <a:r>
              <a:rPr lang="ko-KR" altLang="en-US" dirty="0"/>
              <a:t>시 사외의사의 평판이 증가 또는 감소했는지를 검증했습니다</a:t>
            </a:r>
            <a:r>
              <a:rPr lang="en-US" altLang="ko-KR" dirty="0"/>
              <a:t>.</a:t>
            </a:r>
            <a:endParaRPr lang="ko-KR" altLang="en-US" dirty="0"/>
          </a:p>
        </p:txBody>
      </p:sp>
      <p:sp>
        <p:nvSpPr>
          <p:cNvPr id="4" name="슬라이드 번호 개체 틀 3">
            <a:extLst>
              <a:ext uri="{FF2B5EF4-FFF2-40B4-BE49-F238E27FC236}">
                <a16:creationId xmlns:a16="http://schemas.microsoft.com/office/drawing/2014/main" id="{A0ED63DB-C861-7F38-4557-201C74BF9923}"/>
              </a:ext>
            </a:extLst>
          </p:cNvPr>
          <p:cNvSpPr>
            <a:spLocks noGrp="1"/>
          </p:cNvSpPr>
          <p:nvPr>
            <p:ph type="sldNum" sz="quarter" idx="5"/>
          </p:nvPr>
        </p:nvSpPr>
        <p:spPr/>
        <p:txBody>
          <a:bodyPr/>
          <a:lstStyle/>
          <a:p>
            <a:fld id="{4E392495-D330-495F-B422-AC8949140C52}" type="slidenum">
              <a:rPr lang="ko-KR" altLang="en-US" smtClean="0"/>
              <a:t>3</a:t>
            </a:fld>
            <a:endParaRPr lang="ko-KR" altLang="en-US"/>
          </a:p>
        </p:txBody>
      </p:sp>
    </p:spTree>
    <p:extLst>
      <p:ext uri="{BB962C8B-B14F-4D97-AF65-F5344CB8AC3E}">
        <p14:creationId xmlns:p14="http://schemas.microsoft.com/office/powerpoint/2010/main" val="49832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a:t>Survival bias</a:t>
            </a:r>
          </a:p>
          <a:p>
            <a:endParaRPr lang="ko-KR" altLang="en-US"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6</a:t>
            </a:fld>
            <a:endParaRPr lang="ko-KR" altLang="en-US"/>
          </a:p>
        </p:txBody>
      </p:sp>
    </p:spTree>
    <p:extLst>
      <p:ext uri="{BB962C8B-B14F-4D97-AF65-F5344CB8AC3E}">
        <p14:creationId xmlns:p14="http://schemas.microsoft.com/office/powerpoint/2010/main" val="3462458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Col 1-3</a:t>
            </a:r>
            <a:r>
              <a:rPr lang="ko-KR" altLang="en-US" dirty="0"/>
              <a:t>은 </a:t>
            </a:r>
            <a:r>
              <a:rPr lang="en-US" altLang="ko-KR" dirty="0" err="1"/>
              <a:t>ceo</a:t>
            </a:r>
            <a:r>
              <a:rPr lang="en-US" altLang="ko-KR" dirty="0"/>
              <a:t> </a:t>
            </a:r>
            <a:r>
              <a:rPr lang="ko-KR" altLang="en-US" dirty="0"/>
              <a:t>교체가 </a:t>
            </a:r>
            <a:r>
              <a:rPr lang="ko-KR" altLang="en-US" dirty="0" err="1"/>
              <a:t>강제냐</a:t>
            </a:r>
            <a:r>
              <a:rPr lang="ko-KR" altLang="en-US" dirty="0"/>
              <a:t> </a:t>
            </a:r>
            <a:r>
              <a:rPr lang="ko-KR" altLang="en-US" dirty="0" err="1"/>
              <a:t>비강제냐에</a:t>
            </a:r>
            <a:r>
              <a:rPr lang="ko-KR" altLang="en-US" dirty="0"/>
              <a:t> 따라 나눔</a:t>
            </a:r>
            <a:endParaRPr lang="en-US" altLang="ko-KR" dirty="0"/>
          </a:p>
          <a:p>
            <a:r>
              <a:rPr lang="en-US" altLang="ko-KR" dirty="0"/>
              <a:t>Col 4-6</a:t>
            </a:r>
            <a:r>
              <a:rPr lang="ko-KR" altLang="en-US" dirty="0"/>
              <a:t>은 성과 부진 여부까지 세분화</a:t>
            </a:r>
            <a:r>
              <a:rPr lang="en-US" altLang="ko-KR" dirty="0"/>
              <a:t>, </a:t>
            </a:r>
            <a:r>
              <a:rPr lang="ko-KR" altLang="en-US" dirty="0"/>
              <a:t>성과 부진 강제 교체만 처벌</a:t>
            </a:r>
            <a:br>
              <a:rPr lang="en-US" altLang="ko-KR" dirty="0"/>
            </a:br>
            <a:r>
              <a:rPr lang="en-US" altLang="ko-KR" dirty="0">
                <a:sym typeface="Wingdings" panose="05000000000000000000" pitchFamily="2" charset="2"/>
              </a:rPr>
              <a:t> </a:t>
            </a:r>
            <a:r>
              <a:rPr lang="ko-KR" altLang="en-US" dirty="0">
                <a:sym typeface="Wingdings" panose="05000000000000000000" pitchFamily="2" charset="2"/>
              </a:rPr>
              <a:t>뒤늦게 반응한 이사회를 정확하게 식별하고 처벌</a:t>
            </a:r>
            <a:endParaRPr lang="ko-KR" altLang="en-US"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10</a:t>
            </a:fld>
            <a:endParaRPr lang="ko-KR" altLang="en-US"/>
          </a:p>
        </p:txBody>
      </p:sp>
    </p:spTree>
    <p:extLst>
      <p:ext uri="{BB962C8B-B14F-4D97-AF65-F5344CB8AC3E}">
        <p14:creationId xmlns:p14="http://schemas.microsoft.com/office/powerpoint/2010/main" val="1904136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600" dirty="0"/>
              <a:t>Col 1) </a:t>
            </a:r>
            <a:r>
              <a:rPr lang="ko-KR" altLang="en-US" sz="1600" dirty="0"/>
              <a:t>가장 생산적인 기간에 </a:t>
            </a:r>
            <a:r>
              <a:rPr lang="en-US" altLang="ko-KR" sz="1600" dirty="0"/>
              <a:t>turnover </a:t>
            </a:r>
            <a:r>
              <a:rPr lang="ko-KR" altLang="en-US" sz="1600" dirty="0"/>
              <a:t>감독 실패로 간주되어 처벌</a:t>
            </a:r>
            <a:endParaRPr lang="en-US" altLang="ko-KR" sz="1600" dirty="0"/>
          </a:p>
          <a:p>
            <a:r>
              <a:rPr lang="en-US" altLang="ko-KR" sz="1600" dirty="0"/>
              <a:t>Col 2) </a:t>
            </a:r>
            <a:r>
              <a:rPr lang="en-US" altLang="ko-KR" sz="1600" dirty="0" err="1"/>
              <a:t>ceo</a:t>
            </a:r>
            <a:r>
              <a:rPr lang="en-US" altLang="ko-KR" sz="1600" dirty="0"/>
              <a:t> </a:t>
            </a:r>
            <a:r>
              <a:rPr lang="ko-KR" altLang="en-US" sz="1600" dirty="0"/>
              <a:t>선임에는 관여했지만 </a:t>
            </a:r>
            <a:r>
              <a:rPr lang="en-US" altLang="ko-KR" sz="1600" dirty="0"/>
              <a:t>turnover </a:t>
            </a:r>
            <a:r>
              <a:rPr lang="ko-KR" altLang="en-US" sz="1600" dirty="0"/>
              <a:t>전에 떠난 이사는 처벌 </a:t>
            </a:r>
            <a:r>
              <a:rPr lang="en-US" altLang="ko-KR" sz="1600" dirty="0"/>
              <a:t>x</a:t>
            </a:r>
          </a:p>
          <a:p>
            <a:r>
              <a:rPr lang="en-US" altLang="ko-KR" sz="1600" dirty="0"/>
              <a:t>Col 3) co-opted </a:t>
            </a:r>
            <a:r>
              <a:rPr lang="ko-KR" altLang="en-US" sz="1600" dirty="0"/>
              <a:t>이사들은 </a:t>
            </a:r>
            <a:r>
              <a:rPr lang="en-US" altLang="ko-KR" sz="1600" dirty="0" err="1"/>
              <a:t>turnove</a:t>
            </a:r>
            <a:r>
              <a:rPr lang="ko-KR" altLang="en-US" sz="1600" dirty="0"/>
              <a:t>시 더 큰 처벌 </a:t>
            </a:r>
            <a:r>
              <a:rPr lang="en-US" altLang="ko-KR" sz="1600" dirty="0"/>
              <a:t>why? Ceo</a:t>
            </a:r>
            <a:r>
              <a:rPr lang="ko-KR" altLang="en-US" sz="1600" dirty="0"/>
              <a:t>에게 우호적으로 판단</a:t>
            </a:r>
            <a:r>
              <a:rPr lang="en-US" altLang="ko-KR" sz="1600" dirty="0"/>
              <a:t>(Coles et al. 2014)</a:t>
            </a:r>
          </a:p>
          <a:p>
            <a:r>
              <a:rPr lang="en-US" altLang="ko-KR" sz="1600" dirty="0"/>
              <a:t>Col 4) </a:t>
            </a:r>
            <a:r>
              <a:rPr lang="ko-KR" altLang="en-US" sz="1600" dirty="0"/>
              <a:t>위원회 위원의 경우 더 큰 처벌 </a:t>
            </a:r>
            <a:r>
              <a:rPr lang="en-US" altLang="ko-KR" sz="1600" dirty="0"/>
              <a:t>why? </a:t>
            </a:r>
            <a:r>
              <a:rPr lang="ko-KR" altLang="en-US" sz="1600" dirty="0"/>
              <a:t>감독 소홀에 대한 처벌</a:t>
            </a:r>
            <a:endParaRPr lang="en-US" altLang="ko-KR" sz="1600" dirty="0"/>
          </a:p>
          <a:p>
            <a:r>
              <a:rPr lang="en-US" altLang="ko-KR" sz="1600" dirty="0"/>
              <a:t>Col 5) </a:t>
            </a:r>
            <a:r>
              <a:rPr lang="ko-KR" altLang="en-US" sz="1600" dirty="0"/>
              <a:t>후임 미발표 시 처벌 </a:t>
            </a:r>
            <a:r>
              <a:rPr lang="en-US" altLang="ko-KR" sz="1600" dirty="0">
                <a:sym typeface="Wingdings" panose="05000000000000000000" pitchFamily="2" charset="2"/>
              </a:rPr>
              <a:t> </a:t>
            </a:r>
            <a:r>
              <a:rPr lang="ko-KR" altLang="en-US" sz="1600" dirty="0">
                <a:sym typeface="Wingdings" panose="05000000000000000000" pitchFamily="2" charset="2"/>
              </a:rPr>
              <a:t>이사회의 무책임한 교체</a:t>
            </a:r>
            <a:br>
              <a:rPr lang="en-US" altLang="ko-KR" sz="1600" dirty="0">
                <a:sym typeface="Wingdings" panose="05000000000000000000" pitchFamily="2" charset="2"/>
              </a:rPr>
            </a:br>
            <a:r>
              <a:rPr lang="ko-KR" altLang="en-US" sz="1600" dirty="0">
                <a:sym typeface="Wingdings" panose="05000000000000000000" pitchFamily="2" charset="2"/>
              </a:rPr>
              <a:t>결론</a:t>
            </a:r>
            <a:r>
              <a:rPr lang="en-US" altLang="ko-KR" sz="1600" dirty="0">
                <a:sym typeface="Wingdings" panose="05000000000000000000" pitchFamily="2" charset="2"/>
              </a:rPr>
              <a:t>: </a:t>
            </a:r>
            <a:r>
              <a:rPr lang="ko-KR" altLang="en-US" sz="1600" dirty="0">
                <a:sym typeface="Wingdings" panose="05000000000000000000" pitchFamily="2" charset="2"/>
              </a:rPr>
              <a:t>감독 실패의 직접적으로 책임이 있는 경우에만 주주들의 처벌이 이루어짐</a:t>
            </a:r>
            <a:endParaRPr lang="ko-KR" altLang="en-US" sz="1600"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11</a:t>
            </a:fld>
            <a:endParaRPr lang="ko-KR" altLang="en-US"/>
          </a:p>
        </p:txBody>
      </p:sp>
    </p:spTree>
    <p:extLst>
      <p:ext uri="{BB962C8B-B14F-4D97-AF65-F5344CB8AC3E}">
        <p14:creationId xmlns:p14="http://schemas.microsoft.com/office/powerpoint/2010/main" val="1751807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228600" indent="-228600">
              <a:buAutoNum type="arabicPeriod"/>
            </a:pPr>
            <a:r>
              <a:rPr lang="ko-KR" altLang="en-US" dirty="0"/>
              <a:t>성과 나쁜 기업 </a:t>
            </a:r>
            <a:r>
              <a:rPr lang="en-US" altLang="ko-KR" dirty="0">
                <a:sym typeface="Wingdings" panose="05000000000000000000" pitchFamily="2" charset="2"/>
              </a:rPr>
              <a:t> CEO </a:t>
            </a:r>
            <a:r>
              <a:rPr lang="ko-KR" altLang="en-US" dirty="0">
                <a:sym typeface="Wingdings" panose="05000000000000000000" pitchFamily="2" charset="2"/>
              </a:rPr>
              <a:t>강제 교체 </a:t>
            </a:r>
            <a:r>
              <a:rPr lang="en-US" altLang="ko-KR" dirty="0">
                <a:sym typeface="Wingdings" panose="05000000000000000000" pitchFamily="2" charset="2"/>
              </a:rPr>
              <a:t>+ </a:t>
            </a:r>
            <a:r>
              <a:rPr lang="ko-KR" altLang="en-US" dirty="0">
                <a:sym typeface="Wingdings" panose="05000000000000000000" pitchFamily="2" charset="2"/>
              </a:rPr>
              <a:t>이사 반대표 증가 </a:t>
            </a:r>
            <a:r>
              <a:rPr lang="en-US" altLang="ko-KR" dirty="0">
                <a:sym typeface="Wingdings" panose="05000000000000000000" pitchFamily="2" charset="2"/>
              </a:rPr>
              <a:t> </a:t>
            </a:r>
            <a:r>
              <a:rPr lang="ko-KR" altLang="en-US" dirty="0">
                <a:sym typeface="Wingdings" panose="05000000000000000000" pitchFamily="2" charset="2"/>
              </a:rPr>
              <a:t>성과 부진이라는 공통 원인이 둘 다 증가 가능 </a:t>
            </a:r>
            <a:r>
              <a:rPr lang="en-US" altLang="ko-KR" dirty="0">
                <a:sym typeface="Wingdings" panose="05000000000000000000" pitchFamily="2" charset="2"/>
              </a:rPr>
              <a:t> PS </a:t>
            </a:r>
            <a:r>
              <a:rPr lang="ko-KR" altLang="en-US" dirty="0">
                <a:sym typeface="Wingdings" panose="05000000000000000000" pitchFamily="2" charset="2"/>
              </a:rPr>
              <a:t>비슷한 두 기업</a:t>
            </a:r>
            <a:r>
              <a:rPr lang="en-US" altLang="ko-KR" dirty="0">
                <a:sym typeface="Wingdings" panose="05000000000000000000" pitchFamily="2" charset="2"/>
              </a:rPr>
              <a:t>(turnover o / turnover x)</a:t>
            </a:r>
            <a:r>
              <a:rPr lang="ko-KR" altLang="en-US" dirty="0">
                <a:sym typeface="Wingdings" panose="05000000000000000000" pitchFamily="2" charset="2"/>
              </a:rPr>
              <a:t>을 </a:t>
            </a:r>
            <a:r>
              <a:rPr lang="en-US" altLang="ko-KR" dirty="0">
                <a:sym typeface="Wingdings" panose="05000000000000000000" pitchFamily="2" charset="2"/>
              </a:rPr>
              <a:t>matching  </a:t>
            </a:r>
            <a:r>
              <a:rPr lang="ko-KR" altLang="en-US" dirty="0">
                <a:sym typeface="Wingdings" panose="05000000000000000000" pitchFamily="2" charset="2"/>
              </a:rPr>
              <a:t>두 그룹의 이사 반대표를 비교</a:t>
            </a:r>
            <a:endParaRPr lang="en-US" altLang="ko-KR" dirty="0"/>
          </a:p>
          <a:p>
            <a:pPr marL="228600" indent="-228600">
              <a:buAutoNum type="arabicPeriod"/>
            </a:pPr>
            <a:r>
              <a:rPr lang="ko-KR" altLang="en-US" dirty="0"/>
              <a:t>성과 </a:t>
            </a:r>
            <a:r>
              <a:rPr lang="ko-KR" altLang="en-US" dirty="0" err="1"/>
              <a:t>안좋은</a:t>
            </a:r>
            <a:r>
              <a:rPr lang="ko-KR" altLang="en-US" dirty="0"/>
              <a:t> 두 기업 </a:t>
            </a:r>
            <a:r>
              <a:rPr lang="en-US" altLang="ko-KR" dirty="0"/>
              <a:t>(</a:t>
            </a:r>
            <a:r>
              <a:rPr lang="ko-KR" altLang="en-US" dirty="0"/>
              <a:t>하나는 교체 다른 하나는 </a:t>
            </a:r>
            <a:r>
              <a:rPr lang="en-US" altLang="ko-KR" dirty="0"/>
              <a:t>x) </a:t>
            </a:r>
            <a:r>
              <a:rPr lang="en-US" altLang="ko-KR" dirty="0">
                <a:sym typeface="Wingdings" panose="05000000000000000000" pitchFamily="2" charset="2"/>
              </a:rPr>
              <a:t> </a:t>
            </a:r>
            <a:r>
              <a:rPr lang="ko-KR" altLang="en-US" dirty="0">
                <a:sym typeface="Wingdings" panose="05000000000000000000" pitchFamily="2" charset="2"/>
              </a:rPr>
              <a:t>경영 실패라는 누락 변수가 존재 가능 </a:t>
            </a:r>
            <a:r>
              <a:rPr lang="en-US" altLang="ko-KR" dirty="0">
                <a:sym typeface="Wingdings" panose="05000000000000000000" pitchFamily="2" charset="2"/>
              </a:rPr>
              <a:t> </a:t>
            </a:r>
            <a:r>
              <a:rPr lang="ko-KR" altLang="en-US" dirty="0">
                <a:sym typeface="Wingdings" panose="05000000000000000000" pitchFamily="2" charset="2"/>
              </a:rPr>
              <a:t>반대표의 진짜 원인 </a:t>
            </a:r>
            <a:r>
              <a:rPr lang="en-US" altLang="ko-KR" dirty="0">
                <a:sym typeface="Wingdings" panose="05000000000000000000" pitchFamily="2" charset="2"/>
              </a:rPr>
              <a:t> </a:t>
            </a:r>
            <a:r>
              <a:rPr lang="ko-KR" altLang="en-US" dirty="0">
                <a:sym typeface="Wingdings" panose="05000000000000000000" pitchFamily="2" charset="2"/>
              </a:rPr>
              <a:t>이거를 추가해 </a:t>
            </a:r>
            <a:r>
              <a:rPr lang="en-US" altLang="ko-KR" dirty="0">
                <a:sym typeface="Wingdings" panose="05000000000000000000" pitchFamily="2" charset="2"/>
              </a:rPr>
              <a:t>PS </a:t>
            </a:r>
            <a:r>
              <a:rPr lang="ko-KR" altLang="en-US" dirty="0">
                <a:sym typeface="Wingdings" panose="05000000000000000000" pitchFamily="2" charset="2"/>
              </a:rPr>
              <a:t>추정 </a:t>
            </a:r>
            <a:r>
              <a:rPr lang="en-US" altLang="ko-KR" dirty="0">
                <a:sym typeface="Wingdings" panose="05000000000000000000" pitchFamily="2" charset="2"/>
              </a:rPr>
              <a:t> </a:t>
            </a:r>
            <a:r>
              <a:rPr lang="ko-KR" altLang="en-US" dirty="0">
                <a:sym typeface="Wingdings" panose="05000000000000000000" pitchFamily="2" charset="2"/>
              </a:rPr>
              <a:t>감성 비슷한 기업끼리 매칭</a:t>
            </a:r>
            <a:endParaRPr lang="en-US" altLang="ko-KR" dirty="0"/>
          </a:p>
          <a:p>
            <a:pPr marL="228600" indent="-228600">
              <a:buAutoNum type="arabicPeriod"/>
            </a:pPr>
            <a:r>
              <a:rPr lang="ko-KR" altLang="en-US" dirty="0"/>
              <a:t>반대표 압박 </a:t>
            </a:r>
            <a:r>
              <a:rPr lang="en-US" altLang="ko-KR" dirty="0">
                <a:sym typeface="Wingdings" panose="05000000000000000000" pitchFamily="2" charset="2"/>
              </a:rPr>
              <a:t> CEO </a:t>
            </a:r>
            <a:r>
              <a:rPr lang="ko-KR" altLang="en-US" dirty="0">
                <a:sym typeface="Wingdings" panose="05000000000000000000" pitchFamily="2" charset="2"/>
              </a:rPr>
              <a:t>강제 교체 </a:t>
            </a:r>
            <a:r>
              <a:rPr lang="en-US" altLang="ko-KR" dirty="0">
                <a:sym typeface="Wingdings" panose="05000000000000000000" pitchFamily="2" charset="2"/>
              </a:rPr>
              <a:t> turnover </a:t>
            </a:r>
            <a:r>
              <a:rPr lang="ko-KR" altLang="en-US" dirty="0">
                <a:sym typeface="Wingdings" panose="05000000000000000000" pitchFamily="2" charset="2"/>
              </a:rPr>
              <a:t>일어나기 전 반대표 변화율이 높은 기업일수록 </a:t>
            </a:r>
            <a:r>
              <a:rPr lang="en-US" altLang="ko-KR" dirty="0">
                <a:sym typeface="Wingdings" panose="05000000000000000000" pitchFamily="2" charset="2"/>
              </a:rPr>
              <a:t>forced turnover </a:t>
            </a:r>
            <a:r>
              <a:rPr lang="ko-KR" altLang="en-US" dirty="0">
                <a:sym typeface="Wingdings" panose="05000000000000000000" pitchFamily="2" charset="2"/>
              </a:rPr>
              <a:t>가능성 높음</a:t>
            </a:r>
            <a:endParaRPr lang="ko-KR" altLang="en-US" dirty="0"/>
          </a:p>
        </p:txBody>
      </p:sp>
      <p:sp>
        <p:nvSpPr>
          <p:cNvPr id="4" name="슬라이드 번호 개체 틀 3"/>
          <p:cNvSpPr>
            <a:spLocks noGrp="1"/>
          </p:cNvSpPr>
          <p:nvPr>
            <p:ph type="sldNum" sz="quarter" idx="5"/>
          </p:nvPr>
        </p:nvSpPr>
        <p:spPr/>
        <p:txBody>
          <a:bodyPr/>
          <a:lstStyle/>
          <a:p>
            <a:fld id="{4E392495-D330-495F-B422-AC8949140C52}" type="slidenum">
              <a:rPr lang="ko-KR" altLang="en-US" smtClean="0"/>
              <a:t>14</a:t>
            </a:fld>
            <a:endParaRPr lang="ko-KR" altLang="en-US"/>
          </a:p>
        </p:txBody>
      </p:sp>
    </p:spTree>
    <p:extLst>
      <p:ext uri="{BB962C8B-B14F-4D97-AF65-F5344CB8AC3E}">
        <p14:creationId xmlns:p14="http://schemas.microsoft.com/office/powerpoint/2010/main" val="955077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dirty="0"/>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a:t>마스터 부제목 스타일 편집</a:t>
            </a:r>
          </a:p>
        </p:txBody>
      </p:sp>
      <p:sp>
        <p:nvSpPr>
          <p:cNvPr id="4" name="날짜 개체 틀 3"/>
          <p:cNvSpPr>
            <a:spLocks noGrp="1"/>
          </p:cNvSpPr>
          <p:nvPr>
            <p:ph type="dt" sz="half" idx="10"/>
          </p:nvPr>
        </p:nvSpPr>
        <p:spPr/>
        <p:txBody>
          <a:body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05146760-A8D7-4805-B987-EAB992BF182C}" type="slidenum">
              <a:rPr lang="ko-KR" altLang="en-US" smtClean="0"/>
              <a:t>‹#›</a:t>
            </a:fld>
            <a:endParaRPr lang="ko-KR" altLang="en-US"/>
          </a:p>
        </p:txBody>
      </p:sp>
    </p:spTree>
    <p:extLst>
      <p:ext uri="{BB962C8B-B14F-4D97-AF65-F5344CB8AC3E}">
        <p14:creationId xmlns:p14="http://schemas.microsoft.com/office/powerpoint/2010/main" val="3030800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lvl1pPr>
              <a:defRPr>
                <a:solidFill>
                  <a:schemeClr val="tx1"/>
                </a:solidFill>
              </a:defRPr>
            </a:lvl1p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lvl1pPr>
              <a:defRPr>
                <a:solidFill>
                  <a:schemeClr val="tx1"/>
                </a:solidFill>
              </a:defRPr>
            </a:lvl1pPr>
          </a:lstStyle>
          <a:p>
            <a:fld id="{05146760-A8D7-4805-B987-EAB992BF182C}" type="slidenum">
              <a:rPr lang="ko-KR" altLang="en-US" smtClean="0"/>
              <a:pPr/>
              <a:t>‹#›</a:t>
            </a:fld>
            <a:endParaRPr lang="ko-KR" altLang="en-US" dirty="0">
              <a:solidFill>
                <a:schemeClr val="tx1"/>
              </a:solidFill>
            </a:endParaRPr>
          </a:p>
        </p:txBody>
      </p:sp>
      <p:sp>
        <p:nvSpPr>
          <p:cNvPr id="7" name="직사각형 6">
            <a:extLst>
              <a:ext uri="{FF2B5EF4-FFF2-40B4-BE49-F238E27FC236}">
                <a16:creationId xmlns:a16="http://schemas.microsoft.com/office/drawing/2014/main" id="{8607CAE2-F017-C832-2862-FF74809405BC}"/>
              </a:ext>
            </a:extLst>
          </p:cNvPr>
          <p:cNvSpPr/>
          <p:nvPr userDrawn="1"/>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sz="quarter" idx="13"/>
          </p:nvPr>
        </p:nvSpPr>
        <p:spPr>
          <a:xfrm>
            <a:off x="107949" y="56129"/>
            <a:ext cx="8784531" cy="549275"/>
          </a:xfrm>
        </p:spPr>
        <p:txBody>
          <a:bodyPr anchor="ctr">
            <a:noAutofit/>
          </a:bodyPr>
          <a:lstStyle>
            <a:lvl1pPr>
              <a:buNone/>
              <a:defRPr sz="3200">
                <a:solidFill>
                  <a:schemeClr val="bg1"/>
                </a:solidFill>
                <a:latin typeface="Pretendard ExtraBold" panose="02000903000000020004" pitchFamily="50" charset="-127"/>
                <a:ea typeface="Pretendard ExtraBold" panose="02000903000000020004" pitchFamily="50" charset="-127"/>
                <a:cs typeface="Pretendard ExtraBold" panose="02000903000000020004" pitchFamily="50" charset="-127"/>
              </a:defRPr>
            </a:lvl1pPr>
          </a:lstStyle>
          <a:p>
            <a:pPr lvl="0"/>
            <a:endParaRPr lang="ko-KR" altLang="en-US" dirty="0"/>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sz="quarter" idx="14"/>
          </p:nvPr>
        </p:nvSpPr>
        <p:spPr>
          <a:xfrm>
            <a:off x="457200" y="980728"/>
            <a:ext cx="8229599" cy="5303910"/>
          </a:xfrm>
        </p:spPr>
        <p:txBody>
          <a:bodyPr>
            <a:normAutofit/>
          </a:bodyPr>
          <a:lstStyle>
            <a:lvl1pPr>
              <a:buNone/>
              <a:defRPr sz="20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a:lstStyle>
          <a:p>
            <a:pPr lvl="0"/>
            <a:endParaRPr lang="ko-KR" altLang="en-US" dirty="0"/>
          </a:p>
        </p:txBody>
      </p:sp>
    </p:spTree>
    <p:extLst>
      <p:ext uri="{BB962C8B-B14F-4D97-AF65-F5344CB8AC3E}">
        <p14:creationId xmlns:p14="http://schemas.microsoft.com/office/powerpoint/2010/main" val="213162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5146760-A8D7-4805-B987-EAB992BF182C}" type="slidenum">
              <a:rPr lang="ko-KR" altLang="en-US" smtClean="0"/>
              <a:t>‹#›</a:t>
            </a:fld>
            <a:endParaRPr lang="ko-KR" altLang="en-US" dirty="0"/>
          </a:p>
        </p:txBody>
      </p:sp>
      <p:sp>
        <p:nvSpPr>
          <p:cNvPr id="7" name="직사각형 6">
            <a:extLst>
              <a:ext uri="{FF2B5EF4-FFF2-40B4-BE49-F238E27FC236}">
                <a16:creationId xmlns:a16="http://schemas.microsoft.com/office/drawing/2014/main" id="{8607CAE2-F017-C832-2862-FF74809405BC}"/>
              </a:ext>
            </a:extLst>
          </p:cNvPr>
          <p:cNvSpPr/>
          <p:nvPr userDrawn="1"/>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sz="quarter" idx="13"/>
          </p:nvPr>
        </p:nvSpPr>
        <p:spPr>
          <a:xfrm>
            <a:off x="107949" y="56129"/>
            <a:ext cx="8784531" cy="549275"/>
          </a:xfrm>
        </p:spPr>
        <p:txBody>
          <a:bodyPr anchor="ctr">
            <a:noAutofit/>
          </a:bodyPr>
          <a:lstStyle>
            <a:lvl1pPr>
              <a:buNone/>
              <a:defRPr sz="3200">
                <a:solidFill>
                  <a:schemeClr val="bg1"/>
                </a:solidFill>
                <a:latin typeface="Pretendard ExtraBold" panose="02000903000000020004" pitchFamily="50" charset="-127"/>
                <a:ea typeface="Pretendard ExtraBold" panose="02000903000000020004" pitchFamily="50" charset="-127"/>
                <a:cs typeface="Pretendard ExtraBold" panose="02000903000000020004" pitchFamily="50" charset="-127"/>
              </a:defRPr>
            </a:lvl1pPr>
          </a:lstStyle>
          <a:p>
            <a:pPr lvl="0"/>
            <a:endParaRPr lang="ko-KR" altLang="en-US" dirty="0"/>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sz="quarter" idx="14"/>
          </p:nvPr>
        </p:nvSpPr>
        <p:spPr>
          <a:xfrm>
            <a:off x="457200" y="4149080"/>
            <a:ext cx="8229599" cy="2135558"/>
          </a:xfrm>
        </p:spPr>
        <p:txBody>
          <a:bodyPr>
            <a:normAutofit/>
          </a:bodyPr>
          <a:lstStyle>
            <a:lvl1pPr>
              <a:buNone/>
              <a:defRPr sz="20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a:lstStyle>
          <a:p>
            <a:pPr lvl="0"/>
            <a:endParaRPr lang="ko-KR" altLang="en-US" dirty="0"/>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sz="quarter" idx="15"/>
          </p:nvPr>
        </p:nvSpPr>
        <p:spPr>
          <a:xfrm>
            <a:off x="457200" y="748826"/>
            <a:ext cx="8229599" cy="3327874"/>
          </a:xfrm>
        </p:spPr>
        <p:txBody>
          <a:bodyPr/>
          <a:lstStyle/>
          <a:p>
            <a:endParaRPr lang="ko-KR" altLang="en-US"/>
          </a:p>
        </p:txBody>
      </p:sp>
    </p:spTree>
    <p:extLst>
      <p:ext uri="{BB962C8B-B14F-4D97-AF65-F5344CB8AC3E}">
        <p14:creationId xmlns:p14="http://schemas.microsoft.com/office/powerpoint/2010/main" val="3383670932"/>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5146760-A8D7-4805-B987-EAB992BF182C}" type="slidenum">
              <a:rPr lang="ko-KR" altLang="en-US" smtClean="0"/>
              <a:t>‹#›</a:t>
            </a:fld>
            <a:endParaRPr lang="ko-KR" altLang="en-US" dirty="0"/>
          </a:p>
        </p:txBody>
      </p:sp>
      <p:sp>
        <p:nvSpPr>
          <p:cNvPr id="7" name="직사각형 6">
            <a:extLst>
              <a:ext uri="{FF2B5EF4-FFF2-40B4-BE49-F238E27FC236}">
                <a16:creationId xmlns:a16="http://schemas.microsoft.com/office/drawing/2014/main" id="{8607CAE2-F017-C832-2862-FF74809405BC}"/>
              </a:ext>
            </a:extLst>
          </p:cNvPr>
          <p:cNvSpPr/>
          <p:nvPr userDrawn="1"/>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sz="quarter" idx="13"/>
          </p:nvPr>
        </p:nvSpPr>
        <p:spPr>
          <a:xfrm>
            <a:off x="107949" y="56129"/>
            <a:ext cx="8784531" cy="549275"/>
          </a:xfrm>
        </p:spPr>
        <p:txBody>
          <a:bodyPr anchor="ctr">
            <a:noAutofit/>
          </a:bodyPr>
          <a:lstStyle>
            <a:lvl1pPr>
              <a:buNone/>
              <a:defRPr sz="3200">
                <a:solidFill>
                  <a:schemeClr val="bg1"/>
                </a:solidFill>
                <a:latin typeface="Pretendard ExtraBold" panose="02000903000000020004" pitchFamily="50" charset="-127"/>
                <a:ea typeface="Pretendard ExtraBold" panose="02000903000000020004" pitchFamily="50" charset="-127"/>
                <a:cs typeface="Pretendard ExtraBold" panose="02000903000000020004" pitchFamily="50" charset="-127"/>
              </a:defRPr>
            </a:lvl1pPr>
          </a:lstStyle>
          <a:p>
            <a:pPr lvl="0"/>
            <a:endParaRPr lang="ko-KR" altLang="en-US" dirty="0"/>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sz="quarter" idx="14"/>
          </p:nvPr>
        </p:nvSpPr>
        <p:spPr>
          <a:xfrm>
            <a:off x="457200" y="4869160"/>
            <a:ext cx="8229599" cy="1415478"/>
          </a:xfrm>
        </p:spPr>
        <p:txBody>
          <a:bodyPr>
            <a:normAutofit/>
          </a:bodyPr>
          <a:lstStyle>
            <a:lvl1pPr>
              <a:buNone/>
              <a:defRPr sz="20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a:lstStyle>
          <a:p>
            <a:pPr lvl="0"/>
            <a:endParaRPr lang="ko-KR" altLang="en-US" dirty="0"/>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sz="quarter" idx="15"/>
          </p:nvPr>
        </p:nvSpPr>
        <p:spPr>
          <a:xfrm>
            <a:off x="457200" y="748826"/>
            <a:ext cx="8229599" cy="4048622"/>
          </a:xfrm>
        </p:spPr>
        <p:txBody>
          <a:bodyPr/>
          <a:lstStyle/>
          <a:p>
            <a:endParaRPr lang="ko-KR" altLang="en-US"/>
          </a:p>
        </p:txBody>
      </p:sp>
    </p:spTree>
    <p:extLst>
      <p:ext uri="{BB962C8B-B14F-4D97-AF65-F5344CB8AC3E}">
        <p14:creationId xmlns:p14="http://schemas.microsoft.com/office/powerpoint/2010/main" val="222658085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5146760-A8D7-4805-B987-EAB992BF182C}" type="slidenum">
              <a:rPr lang="ko-KR" altLang="en-US" smtClean="0"/>
              <a:t>‹#›</a:t>
            </a:fld>
            <a:endParaRPr lang="ko-KR" altLang="en-US" dirty="0"/>
          </a:p>
        </p:txBody>
      </p:sp>
      <p:sp>
        <p:nvSpPr>
          <p:cNvPr id="7" name="직사각형 6">
            <a:extLst>
              <a:ext uri="{FF2B5EF4-FFF2-40B4-BE49-F238E27FC236}">
                <a16:creationId xmlns:a16="http://schemas.microsoft.com/office/drawing/2014/main" id="{8607CAE2-F017-C832-2862-FF74809405BC}"/>
              </a:ext>
            </a:extLst>
          </p:cNvPr>
          <p:cNvSpPr/>
          <p:nvPr userDrawn="1"/>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sz="quarter" idx="13"/>
          </p:nvPr>
        </p:nvSpPr>
        <p:spPr>
          <a:xfrm>
            <a:off x="107949" y="56129"/>
            <a:ext cx="8784531" cy="549275"/>
          </a:xfrm>
        </p:spPr>
        <p:txBody>
          <a:bodyPr anchor="ctr">
            <a:noAutofit/>
          </a:bodyPr>
          <a:lstStyle>
            <a:lvl1pPr>
              <a:buNone/>
              <a:defRPr sz="3200">
                <a:solidFill>
                  <a:schemeClr val="bg1"/>
                </a:solidFill>
                <a:latin typeface="Pretendard ExtraBold" panose="02000903000000020004" pitchFamily="50" charset="-127"/>
                <a:ea typeface="Pretendard ExtraBold" panose="02000903000000020004" pitchFamily="50" charset="-127"/>
                <a:cs typeface="Pretendard ExtraBold" panose="02000903000000020004" pitchFamily="50" charset="-127"/>
              </a:defRPr>
            </a:lvl1pPr>
          </a:lstStyle>
          <a:p>
            <a:pPr lvl="0"/>
            <a:endParaRPr lang="ko-KR" altLang="en-US" dirty="0"/>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sz="quarter" idx="14"/>
          </p:nvPr>
        </p:nvSpPr>
        <p:spPr>
          <a:xfrm>
            <a:off x="457200" y="4149080"/>
            <a:ext cx="8229599" cy="2135558"/>
          </a:xfrm>
        </p:spPr>
        <p:txBody>
          <a:bodyPr>
            <a:normAutofit/>
          </a:bodyPr>
          <a:lstStyle>
            <a:lvl1pPr>
              <a:buNone/>
              <a:defRPr sz="20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a:lstStyle>
          <a:p>
            <a:pPr lvl="0"/>
            <a:endParaRPr lang="ko-KR" altLang="en-US" dirty="0"/>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sz="quarter" idx="15"/>
          </p:nvPr>
        </p:nvSpPr>
        <p:spPr>
          <a:xfrm>
            <a:off x="457201" y="748826"/>
            <a:ext cx="4042792" cy="3327874"/>
          </a:xfrm>
        </p:spPr>
        <p:txBody>
          <a:bodyPr/>
          <a:lstStyle/>
          <a:p>
            <a:endParaRPr lang="ko-KR" altLang="en-US" dirty="0"/>
          </a:p>
        </p:txBody>
      </p:sp>
      <p:sp>
        <p:nvSpPr>
          <p:cNvPr id="2" name="그림 개체 틀 2">
            <a:extLst>
              <a:ext uri="{FF2B5EF4-FFF2-40B4-BE49-F238E27FC236}">
                <a16:creationId xmlns:a16="http://schemas.microsoft.com/office/drawing/2014/main" id="{EE3C3943-E7E2-2AAC-CA96-09082C5FA3E4}"/>
              </a:ext>
            </a:extLst>
          </p:cNvPr>
          <p:cNvSpPr>
            <a:spLocks noGrp="1"/>
          </p:cNvSpPr>
          <p:nvPr>
            <p:ph type="pic" sz="quarter" idx="16"/>
          </p:nvPr>
        </p:nvSpPr>
        <p:spPr>
          <a:xfrm>
            <a:off x="4644009" y="748077"/>
            <a:ext cx="4042792" cy="3327874"/>
          </a:xfrm>
        </p:spPr>
        <p:txBody>
          <a:bodyPr/>
          <a:lstStyle/>
          <a:p>
            <a:endParaRPr lang="ko-KR" altLang="en-US"/>
          </a:p>
        </p:txBody>
      </p:sp>
    </p:spTree>
    <p:extLst>
      <p:ext uri="{BB962C8B-B14F-4D97-AF65-F5344CB8AC3E}">
        <p14:creationId xmlns:p14="http://schemas.microsoft.com/office/powerpoint/2010/main" val="16802593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4" name="날짜 개체 틀 3"/>
          <p:cNvSpPr>
            <a:spLocks noGrp="1"/>
          </p:cNvSpPr>
          <p:nvPr>
            <p:ph type="dt" sz="half" idx="10"/>
          </p:nvPr>
        </p:nvSpPr>
        <p:spPr/>
        <p:txBody>
          <a:bodyPr/>
          <a:lstStyle/>
          <a:p>
            <a:r>
              <a:rPr lang="en-US" altLang="ko-KR" dirty="0"/>
              <a:t>2025-05-08</a:t>
            </a:r>
            <a:endParaRPr lang="ko-KR" altLang="en-US" dirty="0"/>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5146760-A8D7-4805-B987-EAB992BF182C}" type="slidenum">
              <a:rPr lang="ko-KR" altLang="en-US" smtClean="0"/>
              <a:t>‹#›</a:t>
            </a:fld>
            <a:endParaRPr lang="ko-KR" altLang="en-US" dirty="0"/>
          </a:p>
        </p:txBody>
      </p:sp>
      <p:sp>
        <p:nvSpPr>
          <p:cNvPr id="7" name="직사각형 6">
            <a:extLst>
              <a:ext uri="{FF2B5EF4-FFF2-40B4-BE49-F238E27FC236}">
                <a16:creationId xmlns:a16="http://schemas.microsoft.com/office/drawing/2014/main" id="{8607CAE2-F017-C832-2862-FF74809405BC}"/>
              </a:ext>
            </a:extLst>
          </p:cNvPr>
          <p:cNvSpPr/>
          <p:nvPr userDrawn="1"/>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sz="quarter" idx="13"/>
          </p:nvPr>
        </p:nvSpPr>
        <p:spPr>
          <a:xfrm>
            <a:off x="107949" y="56129"/>
            <a:ext cx="8784531" cy="549275"/>
          </a:xfrm>
        </p:spPr>
        <p:txBody>
          <a:bodyPr anchor="ctr">
            <a:noAutofit/>
          </a:bodyPr>
          <a:lstStyle>
            <a:lvl1pPr>
              <a:buNone/>
              <a:defRPr sz="3200">
                <a:solidFill>
                  <a:schemeClr val="bg1"/>
                </a:solidFill>
                <a:latin typeface="Pretendard ExtraBold" panose="02000903000000020004" pitchFamily="50" charset="-127"/>
                <a:ea typeface="Pretendard ExtraBold" panose="02000903000000020004" pitchFamily="50" charset="-127"/>
                <a:cs typeface="Pretendard ExtraBold" panose="02000903000000020004" pitchFamily="50" charset="-127"/>
              </a:defRPr>
            </a:lvl1pPr>
          </a:lstStyle>
          <a:p>
            <a:pPr lvl="0"/>
            <a:endParaRPr lang="ko-KR" altLang="en-US" dirty="0"/>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sz="quarter" idx="15"/>
          </p:nvPr>
        </p:nvSpPr>
        <p:spPr>
          <a:xfrm>
            <a:off x="457201" y="748826"/>
            <a:ext cx="4042792" cy="5535812"/>
          </a:xfrm>
        </p:spPr>
        <p:txBody>
          <a:bodyPr>
            <a:normAutofit/>
          </a:bodyPr>
          <a:lstStyle>
            <a:lvl1pPr>
              <a:defRPr sz="2000">
                <a:latin typeface="Pretendard" panose="02000503000000020004" pitchFamily="50" charset="-127"/>
                <a:ea typeface="Pretendard" panose="02000503000000020004" pitchFamily="50" charset="-127"/>
                <a:cs typeface="Pretendard" panose="02000503000000020004" pitchFamily="50" charset="-127"/>
              </a:defRPr>
            </a:lvl1pPr>
          </a:lstStyle>
          <a:p>
            <a:endParaRPr lang="ko-KR" altLang="en-US" dirty="0"/>
          </a:p>
        </p:txBody>
      </p:sp>
      <p:sp>
        <p:nvSpPr>
          <p:cNvPr id="2" name="그림 개체 틀 2">
            <a:extLst>
              <a:ext uri="{FF2B5EF4-FFF2-40B4-BE49-F238E27FC236}">
                <a16:creationId xmlns:a16="http://schemas.microsoft.com/office/drawing/2014/main" id="{EE3C3943-E7E2-2AAC-CA96-09082C5FA3E4}"/>
              </a:ext>
            </a:extLst>
          </p:cNvPr>
          <p:cNvSpPr>
            <a:spLocks noGrp="1"/>
          </p:cNvSpPr>
          <p:nvPr>
            <p:ph type="pic" sz="quarter" idx="16"/>
          </p:nvPr>
        </p:nvSpPr>
        <p:spPr>
          <a:xfrm>
            <a:off x="4644009" y="748077"/>
            <a:ext cx="4042792" cy="5535812"/>
          </a:xfrm>
        </p:spPr>
        <p:txBody>
          <a:bodyPr>
            <a:normAutofit/>
          </a:bodyPr>
          <a:lstStyle>
            <a:lvl1pPr>
              <a:defRPr sz="2000">
                <a:latin typeface="Pretendard" panose="02000503000000020004" pitchFamily="50" charset="-127"/>
                <a:ea typeface="Pretendard" panose="02000503000000020004" pitchFamily="50" charset="-127"/>
                <a:cs typeface="Pretendard" panose="02000503000000020004" pitchFamily="50" charset="-127"/>
              </a:defRPr>
            </a:lvl1pPr>
          </a:lstStyle>
          <a:p>
            <a:endParaRPr lang="ko-KR" altLang="en-US" dirty="0"/>
          </a:p>
        </p:txBody>
      </p:sp>
    </p:spTree>
    <p:extLst>
      <p:ext uri="{BB962C8B-B14F-4D97-AF65-F5344CB8AC3E}">
        <p14:creationId xmlns:p14="http://schemas.microsoft.com/office/powerpoint/2010/main" val="219062830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solidFill>
              </a:defRPr>
            </a:lvl1pPr>
          </a:lstStyle>
          <a:p>
            <a:r>
              <a:rPr lang="en-US" altLang="ko-KR" dirty="0"/>
              <a:t>2025-05-08</a:t>
            </a:r>
            <a:endParaRPr lang="ko-KR" altLang="en-US" dirty="0"/>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solidFill>
              </a:defRPr>
            </a:lvl1pPr>
          </a:lstStyle>
          <a:p>
            <a:fld id="{05146760-A8D7-4805-B987-EAB992BF182C}" type="slidenum">
              <a:rPr lang="ko-KR" altLang="en-US" smtClean="0"/>
              <a:pPr/>
              <a:t>‹#›</a:t>
            </a:fld>
            <a:endParaRPr lang="ko-KR" altLang="en-US" dirty="0"/>
          </a:p>
        </p:txBody>
      </p:sp>
    </p:spTree>
    <p:extLst>
      <p:ext uri="{BB962C8B-B14F-4D97-AF65-F5344CB8AC3E}">
        <p14:creationId xmlns:p14="http://schemas.microsoft.com/office/powerpoint/2010/main" val="333731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4" r:id="rId4"/>
    <p:sldLayoutId id="2147483661" r:id="rId5"/>
    <p:sldLayoutId id="2147483662" r:id="rId6"/>
  </p:sldLayoutIdLst>
  <p:txStyles>
    <p:titleStyle>
      <a:lvl1pPr algn="ctr" defTabSz="914400" rtl="0" eaLnBrk="1" latinLnBrk="1" hangingPunct="1">
        <a:spcBef>
          <a:spcPct val="0"/>
        </a:spcBef>
        <a:buNone/>
        <a:defRPr sz="44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p:titleStyle>
    <p:bodyStyle>
      <a:lvl1pPr marL="342900" indent="-342900" algn="l" defTabSz="914400" rtl="0" eaLnBrk="1" latinLnBrk="1" hangingPunct="1">
        <a:spcBef>
          <a:spcPct val="20000"/>
        </a:spcBef>
        <a:buFont typeface="Arial" panose="020B0604020202020204" pitchFamily="34" charset="0"/>
        <a:buChar char="•"/>
        <a:defRPr sz="20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1pPr>
      <a:lvl2pPr marL="742950" indent="-285750" algn="l" defTabSz="914400" rtl="0" eaLnBrk="1" latinLnBrk="1" hangingPunct="1">
        <a:spcBef>
          <a:spcPct val="20000"/>
        </a:spcBef>
        <a:buFont typeface="Arial" panose="020B0604020202020204" pitchFamily="34" charset="0"/>
        <a:buChar char="–"/>
        <a:defRPr sz="18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2pPr>
      <a:lvl3pPr marL="1143000" indent="-228600" algn="l" defTabSz="914400" rtl="0" eaLnBrk="1" latinLnBrk="1" hangingPunct="1">
        <a:spcBef>
          <a:spcPct val="20000"/>
        </a:spcBef>
        <a:buFont typeface="Arial" panose="020B0604020202020204" pitchFamily="34" charset="0"/>
        <a:buChar char="•"/>
        <a:defRPr sz="16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3pPr>
      <a:lvl4pPr marL="1600200" indent="-228600" algn="l" defTabSz="914400" rtl="0" eaLnBrk="1" latinLnBrk="1" hangingPunct="1">
        <a:spcBef>
          <a:spcPct val="20000"/>
        </a:spcBef>
        <a:buFont typeface="Arial" panose="020B0604020202020204" pitchFamily="34" charset="0"/>
        <a:buChar char="–"/>
        <a:defRPr sz="14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4pPr>
      <a:lvl5pPr marL="2057400" indent="-228600" algn="l" defTabSz="914400" rtl="0" eaLnBrk="1" latinLnBrk="1" hangingPunct="1">
        <a:spcBef>
          <a:spcPct val="20000"/>
        </a:spcBef>
        <a:buFont typeface="Arial" panose="020B0604020202020204" pitchFamily="34" charset="0"/>
        <a:buChar char="»"/>
        <a:defRPr sz="1400" kern="1200">
          <a:solidFill>
            <a:schemeClr val="tx1"/>
          </a:solidFill>
          <a:latin typeface="Pretendard" panose="02000503000000020004" pitchFamily="50" charset="-127"/>
          <a:ea typeface="Pretendard" panose="02000503000000020004" pitchFamily="50" charset="-127"/>
          <a:cs typeface="Pretendard" panose="02000503000000020004" pitchFamily="50" charset="-127"/>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customXml" Target="../ink/ink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png"/><Relationship Id="rId12" Type="http://schemas.openxmlformats.org/officeDocument/2006/relationships/customXml" Target="../ink/ink8.xml"/><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customXml" Target="../ink/ink5.xml"/><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14.png"/><Relationship Id="rId14" Type="http://schemas.openxmlformats.org/officeDocument/2006/relationships/customXml" Target="../ink/ink9.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ustomXml" Target="../ink/ink10.xml"/><Relationship Id="rId7" Type="http://schemas.openxmlformats.org/officeDocument/2006/relationships/customXml" Target="../ink/ink12.xml"/><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customXml" Target="../ink/ink11.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13.xml"/></Relationships>
</file>

<file path=ppt/slides/_rels/slide10.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28.png"/><Relationship Id="rId18" Type="http://schemas.openxmlformats.org/officeDocument/2006/relationships/customXml" Target="../ink/ink21.xml"/><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customXml" Target="../ink/ink18.xml"/><Relationship Id="rId17" Type="http://schemas.openxmlformats.org/officeDocument/2006/relationships/image" Target="../media/image30.png"/><Relationship Id="rId2" Type="http://schemas.openxmlformats.org/officeDocument/2006/relationships/notesSlide" Target="../notesSlides/notesSlide5.xml"/><Relationship Id="rId16" Type="http://schemas.openxmlformats.org/officeDocument/2006/relationships/customXml" Target="../ink/ink20.xml"/><Relationship Id="rId1" Type="http://schemas.openxmlformats.org/officeDocument/2006/relationships/slideLayout" Target="../slideLayouts/slideLayout4.xml"/><Relationship Id="rId6" Type="http://schemas.openxmlformats.org/officeDocument/2006/relationships/customXml" Target="../ink/ink15.xml"/><Relationship Id="rId11" Type="http://schemas.openxmlformats.org/officeDocument/2006/relationships/image" Target="../media/image27.png"/><Relationship Id="rId5" Type="http://schemas.openxmlformats.org/officeDocument/2006/relationships/image" Target="../media/image24.png"/><Relationship Id="rId15" Type="http://schemas.openxmlformats.org/officeDocument/2006/relationships/image" Target="../media/image29.png"/><Relationship Id="rId10" Type="http://schemas.openxmlformats.org/officeDocument/2006/relationships/customXml" Target="../ink/ink17.xml"/><Relationship Id="rId19" Type="http://schemas.openxmlformats.org/officeDocument/2006/relationships/image" Target="../media/image31.png"/><Relationship Id="rId4" Type="http://schemas.openxmlformats.org/officeDocument/2006/relationships/customXml" Target="../ink/ink14.xml"/><Relationship Id="rId9" Type="http://schemas.openxmlformats.org/officeDocument/2006/relationships/image" Target="../media/image26.png"/><Relationship Id="rId14" Type="http://schemas.openxmlformats.org/officeDocument/2006/relationships/customXml" Target="../ink/ink19.xml"/></Relationships>
</file>

<file path=ppt/slides/_rels/slide11.xml.rels><?xml version="1.0" encoding="UTF-8" standalone="yes"?>
<Relationships xmlns="http://schemas.openxmlformats.org/package/2006/relationships"><Relationship Id="rId8" Type="http://schemas.openxmlformats.org/officeDocument/2006/relationships/customXml" Target="../ink/ink24.xml"/><Relationship Id="rId13" Type="http://schemas.openxmlformats.org/officeDocument/2006/relationships/image" Target="../media/image37.png"/><Relationship Id="rId18" Type="http://schemas.openxmlformats.org/officeDocument/2006/relationships/customXml" Target="../ink/ink29.xml"/><Relationship Id="rId3" Type="http://schemas.openxmlformats.org/officeDocument/2006/relationships/image" Target="../media/image32.png"/><Relationship Id="rId21" Type="http://schemas.openxmlformats.org/officeDocument/2006/relationships/image" Target="../media/image41.png"/><Relationship Id="rId7" Type="http://schemas.openxmlformats.org/officeDocument/2006/relationships/image" Target="../media/image34.png"/><Relationship Id="rId12" Type="http://schemas.openxmlformats.org/officeDocument/2006/relationships/customXml" Target="../ink/ink26.xml"/><Relationship Id="rId17" Type="http://schemas.openxmlformats.org/officeDocument/2006/relationships/image" Target="../media/image39.png"/><Relationship Id="rId2" Type="http://schemas.openxmlformats.org/officeDocument/2006/relationships/notesSlide" Target="../notesSlides/notesSlide6.xml"/><Relationship Id="rId16" Type="http://schemas.openxmlformats.org/officeDocument/2006/relationships/customXml" Target="../ink/ink28.xml"/><Relationship Id="rId20" Type="http://schemas.openxmlformats.org/officeDocument/2006/relationships/customXml" Target="../ink/ink30.xml"/><Relationship Id="rId1" Type="http://schemas.openxmlformats.org/officeDocument/2006/relationships/slideLayout" Target="../slideLayouts/slideLayout4.xml"/><Relationship Id="rId6" Type="http://schemas.openxmlformats.org/officeDocument/2006/relationships/customXml" Target="../ink/ink23.xml"/><Relationship Id="rId11" Type="http://schemas.openxmlformats.org/officeDocument/2006/relationships/image" Target="../media/image36.png"/><Relationship Id="rId5" Type="http://schemas.openxmlformats.org/officeDocument/2006/relationships/image" Target="../media/image33.png"/><Relationship Id="rId15" Type="http://schemas.openxmlformats.org/officeDocument/2006/relationships/image" Target="../media/image38.png"/><Relationship Id="rId23" Type="http://schemas.openxmlformats.org/officeDocument/2006/relationships/image" Target="../media/image42.png"/><Relationship Id="rId10" Type="http://schemas.openxmlformats.org/officeDocument/2006/relationships/customXml" Target="../ink/ink25.xml"/><Relationship Id="rId19" Type="http://schemas.openxmlformats.org/officeDocument/2006/relationships/image" Target="../media/image40.png"/><Relationship Id="rId4" Type="http://schemas.openxmlformats.org/officeDocument/2006/relationships/customXml" Target="../ink/ink22.xml"/><Relationship Id="rId9" Type="http://schemas.openxmlformats.org/officeDocument/2006/relationships/image" Target="../media/image35.png"/><Relationship Id="rId14" Type="http://schemas.openxmlformats.org/officeDocument/2006/relationships/customXml" Target="../ink/ink27.xml"/><Relationship Id="rId22" Type="http://schemas.openxmlformats.org/officeDocument/2006/relationships/customXml" Target="../ink/ink31.xml"/></Relationships>
</file>

<file path=ppt/slides/_rels/slide12.xml.rels><?xml version="1.0" encoding="UTF-8" standalone="yes"?>
<Relationships xmlns="http://schemas.openxmlformats.org/package/2006/relationships"><Relationship Id="rId3" Type="http://schemas.openxmlformats.org/officeDocument/2006/relationships/customXml" Target="../ink/ink32.xml"/><Relationship Id="rId2" Type="http://schemas.openxmlformats.org/officeDocument/2006/relationships/image" Target="../media/image43.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customXml" Target="../ink/ink33.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ustomXml" Target="../ink/ink34.xml"/><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p:spPr>
      </p:pic>
      <p:pic>
        <p:nvPicPr>
          <p:cNvPr id="6" name="그림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3" y="342943"/>
            <a:ext cx="1224137" cy="349753"/>
          </a:xfrm>
          <a:prstGeom prst="rect">
            <a:avLst/>
          </a:prstGeom>
          <a:noFill/>
          <a:ln w="3175">
            <a:noFill/>
          </a:ln>
        </p:spPr>
      </p:pic>
      <p:sp>
        <p:nvSpPr>
          <p:cNvPr id="9" name="TextBox 8"/>
          <p:cNvSpPr txBox="1"/>
          <p:nvPr/>
        </p:nvSpPr>
        <p:spPr>
          <a:xfrm>
            <a:off x="35497" y="2607341"/>
            <a:ext cx="9108503" cy="646331"/>
          </a:xfrm>
          <a:prstGeom prst="rect">
            <a:avLst/>
          </a:prstGeom>
          <a:noFill/>
          <a:ln w="3175">
            <a:noFill/>
          </a:ln>
        </p:spPr>
        <p:txBody>
          <a:bodyPr wrap="square" rtlCol="0">
            <a:spAutoFit/>
          </a:bodyPr>
          <a:lstStyle/>
          <a:p>
            <a:pPr algn="ctr"/>
            <a:r>
              <a:rPr lang="en-US" altLang="ko-KR" sz="3600" b="1" dirty="0">
                <a:solidFill>
                  <a:schemeClr val="tx2"/>
                </a:solidFill>
                <a:latin typeface="Pretendard Black" panose="02000A03000000020004" pitchFamily="50" charset="-127"/>
                <a:ea typeface="Pretendard Black" panose="02000A03000000020004" pitchFamily="50" charset="-127"/>
                <a:cs typeface="Pretendard Black" panose="02000A03000000020004" pitchFamily="50" charset="-127"/>
              </a:rPr>
              <a:t>CEO turnover and director reputation</a:t>
            </a:r>
            <a:endParaRPr lang="ko-KR" altLang="en-US" sz="3600" b="1" dirty="0">
              <a:solidFill>
                <a:schemeClr val="tx2"/>
              </a:solidFill>
              <a:latin typeface="Pretendard Black" panose="02000A03000000020004" pitchFamily="50" charset="-127"/>
              <a:ea typeface="Pretendard Black" panose="02000A03000000020004" pitchFamily="50" charset="-127"/>
              <a:cs typeface="Pretendard Black" panose="02000A03000000020004" pitchFamily="50" charset="-127"/>
            </a:endParaRPr>
          </a:p>
        </p:txBody>
      </p:sp>
      <p:sp>
        <p:nvSpPr>
          <p:cNvPr id="11" name="TextBox 10"/>
          <p:cNvSpPr txBox="1"/>
          <p:nvPr/>
        </p:nvSpPr>
        <p:spPr>
          <a:xfrm>
            <a:off x="251520" y="3604328"/>
            <a:ext cx="8640960" cy="707886"/>
          </a:xfrm>
          <a:prstGeom prst="rect">
            <a:avLst/>
          </a:prstGeom>
          <a:noFill/>
          <a:ln w="3175">
            <a:noFill/>
          </a:ln>
        </p:spPr>
        <p:txBody>
          <a:bodyPr wrap="square" rtlCol="0">
            <a:spAutoFit/>
          </a:bodyPr>
          <a:lstStyle/>
          <a:p>
            <a:pPr algn="ctr"/>
            <a:r>
              <a:rPr lang="en-US" altLang="ko-KR" sz="2000" dirty="0">
                <a:solidFill>
                  <a:schemeClr val="tx2"/>
                </a:solidFill>
                <a:latin typeface="Pretendard Medium" panose="02000603000000020004" pitchFamily="50" charset="-127"/>
                <a:ea typeface="Pretendard Medium" panose="02000603000000020004" pitchFamily="50" charset="-127"/>
                <a:cs typeface="Pretendard Medium" panose="02000603000000020004" pitchFamily="50" charset="-127"/>
              </a:rPr>
              <a:t>Felix von Meyerinck, Jonas Romer, Markus Schmid (JFE 2025)</a:t>
            </a:r>
          </a:p>
          <a:p>
            <a:pPr algn="ctr"/>
            <a:r>
              <a:rPr lang="en-US" altLang="ko-KR" sz="2000" dirty="0">
                <a:solidFill>
                  <a:schemeClr val="tx2"/>
                </a:solidFill>
                <a:latin typeface="Pretendard Medium" panose="02000603000000020004" pitchFamily="50" charset="-127"/>
                <a:ea typeface="Pretendard Medium" panose="02000603000000020004" pitchFamily="50" charset="-127"/>
                <a:cs typeface="Pretendard Medium" panose="02000603000000020004" pitchFamily="50" charset="-127"/>
              </a:rPr>
              <a:t>Presenter: </a:t>
            </a:r>
            <a:r>
              <a:rPr lang="ko-KR" altLang="en-US" sz="2000" dirty="0">
                <a:solidFill>
                  <a:schemeClr val="tx2"/>
                </a:solidFill>
                <a:latin typeface="Pretendard Medium" panose="02000603000000020004" pitchFamily="50" charset="-127"/>
                <a:ea typeface="Pretendard Medium" panose="02000603000000020004" pitchFamily="50" charset="-127"/>
                <a:cs typeface="Pretendard Medium" panose="02000603000000020004" pitchFamily="50" charset="-127"/>
              </a:rPr>
              <a:t>정용</a:t>
            </a:r>
          </a:p>
        </p:txBody>
      </p:sp>
    </p:spTree>
    <p:extLst>
      <p:ext uri="{BB962C8B-B14F-4D97-AF65-F5344CB8AC3E}">
        <p14:creationId xmlns:p14="http://schemas.microsoft.com/office/powerpoint/2010/main" val="368458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sz="quarter" idx="13"/>
          </p:nvPr>
        </p:nvSpPr>
        <p:spPr/>
        <p:txBody>
          <a:bodyPr/>
          <a:lstStyle/>
          <a:p>
            <a:r>
              <a:rPr lang="en-US" altLang="ko-KR" sz="3200" dirty="0"/>
              <a:t>Motivation</a:t>
            </a:r>
            <a:endParaRPr lang="ko-KR" altLang="en-US" sz="3200" dirty="0"/>
          </a:p>
        </p:txBody>
      </p:sp>
      <p:sp>
        <p:nvSpPr>
          <p:cNvPr id="3" name="텍스트 개체 틀 2">
            <a:extLst>
              <a:ext uri="{FF2B5EF4-FFF2-40B4-BE49-F238E27FC236}">
                <a16:creationId xmlns:a16="http://schemas.microsoft.com/office/drawing/2014/main" id="{7E29091E-BA41-C453-D72C-BB6281EC4648}"/>
              </a:ext>
            </a:extLst>
          </p:cNvPr>
          <p:cNvSpPr>
            <a:spLocks noGrp="1"/>
          </p:cNvSpPr>
          <p:nvPr>
            <p:ph type="body" sz="quarter" idx="14"/>
          </p:nvPr>
        </p:nvSpPr>
        <p:spPr>
          <a:xfrm>
            <a:off x="457200" y="980728"/>
            <a:ext cx="8229599" cy="5688632"/>
          </a:xfrm>
        </p:spPr>
        <p:txBody>
          <a:bodyPr anchor="ctr">
            <a:normAutofit/>
          </a:bodyPr>
          <a:lstStyle/>
          <a:p>
            <a:pPr>
              <a:lnSpc>
                <a:spcPct val="130000"/>
              </a:lnSpc>
              <a:buFont typeface="Arial" panose="020B0604020202020204" pitchFamily="34" charset="0"/>
              <a:buChar char="•"/>
            </a:pPr>
            <a:r>
              <a:rPr lang="en-US" altLang="ko-KR" sz="2400" b="1" dirty="0"/>
              <a:t>Conflicting views on the corporate governance signal of forced CEO turnovers</a:t>
            </a:r>
          </a:p>
          <a:p>
            <a:pPr lvl="1">
              <a:lnSpc>
                <a:spcPct val="130000"/>
              </a:lnSpc>
              <a:buFont typeface="Wingdings" panose="05000000000000000000" pitchFamily="2" charset="2"/>
              <a:buChar char="à"/>
            </a:pPr>
            <a:r>
              <a:rPr lang="en-US" altLang="ko-KR" sz="2000"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sign of well-functioning corporate governance</a:t>
            </a:r>
          </a:p>
          <a:p>
            <a:pPr marL="457200" lvl="1" indent="0">
              <a:lnSpc>
                <a:spcPct val="130000"/>
              </a:lnSpc>
              <a:buNone/>
            </a:pPr>
            <a:r>
              <a:rPr lang="en-US" altLang="ko-KR" sz="16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(Denis &amp; Denis 1995, Huson et al. 2001)</a:t>
            </a:r>
          </a:p>
          <a:p>
            <a:pPr marL="457200" lvl="1" indent="0">
              <a:lnSpc>
                <a:spcPct val="130000"/>
              </a:lnSpc>
              <a:buNone/>
            </a:pPr>
            <a:endParaRPr lang="en-US" altLang="ko-KR" sz="16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endParaRPr>
          </a:p>
          <a:p>
            <a:pPr lvl="1">
              <a:lnSpc>
                <a:spcPct val="130000"/>
              </a:lnSpc>
              <a:buFont typeface="Wingdings" panose="05000000000000000000" pitchFamily="2" charset="2"/>
              <a:buChar char="à"/>
            </a:pPr>
            <a:r>
              <a:rPr lang="en-US" altLang="ko-KR" sz="2000"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A governance failure</a:t>
            </a:r>
          </a:p>
          <a:p>
            <a:pPr marL="457200" lvl="1" indent="0">
              <a:lnSpc>
                <a:spcPct val="130000"/>
              </a:lnSpc>
              <a:buNone/>
            </a:pPr>
            <a:r>
              <a:rPr lang="en-US" altLang="ko-KR" sz="16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(Jensen 1993, Marcel et al. 2017)</a:t>
            </a:r>
          </a:p>
          <a:p>
            <a:pPr marL="57150" indent="0">
              <a:lnSpc>
                <a:spcPct val="130000"/>
              </a:lnSpc>
            </a:pPr>
            <a:endParaRPr lang="en-US" altLang="ko-KR" sz="2800" dirty="0">
              <a:sym typeface="Wingdings" panose="05000000000000000000" pitchFamily="2" charset="2"/>
            </a:endParaRPr>
          </a:p>
          <a:p>
            <a:pPr marL="57150" indent="0" algn="just">
              <a:lnSpc>
                <a:spcPct val="130000"/>
              </a:lnSpc>
            </a:pPr>
            <a:r>
              <a:rPr lang="en-US" altLang="ko-KR" sz="2400" b="1" dirty="0">
                <a:solidFill>
                  <a:srgbClr val="FF0000"/>
                </a:solidFill>
              </a:rPr>
              <a:t>Do directors gain or lose reputation from forcing out a CEO?</a:t>
            </a:r>
          </a:p>
        </p:txBody>
      </p:sp>
    </p:spTree>
    <p:extLst>
      <p:ext uri="{BB962C8B-B14F-4D97-AF65-F5344CB8AC3E}">
        <p14:creationId xmlns:p14="http://schemas.microsoft.com/office/powerpoint/2010/main" val="110757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F0880-67D2-4BBF-A0BE-AFCEF11C371D}"/>
            </a:ext>
          </a:extLst>
        </p:cNvPr>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sz="quarter" idx="13"/>
          </p:nvPr>
        </p:nvSpPr>
        <p:spPr/>
        <p:txBody>
          <a:bodyPr/>
          <a:lstStyle/>
          <a:p>
            <a:r>
              <a:rPr lang="en-US" altLang="ko-KR" sz="3200" dirty="0"/>
              <a:t>Motivation</a:t>
            </a:r>
            <a:endParaRPr lang="ko-KR" altLang="en-US" sz="3200" dirty="0"/>
          </a:p>
        </p:txBody>
      </p:sp>
      <p:sp>
        <p:nvSpPr>
          <p:cNvPr id="3" name="텍스트 개체 틀 2">
            <a:extLst>
              <a:ext uri="{FF2B5EF4-FFF2-40B4-BE49-F238E27FC236}">
                <a16:creationId xmlns:a16="http://schemas.microsoft.com/office/drawing/2014/main" id="{5338EE62-53E6-E9A3-B7E4-02DBA234FB9C}"/>
              </a:ext>
            </a:extLst>
          </p:cNvPr>
          <p:cNvSpPr>
            <a:spLocks noGrp="1"/>
          </p:cNvSpPr>
          <p:nvPr>
            <p:ph type="body" sz="quarter" idx="14"/>
          </p:nvPr>
        </p:nvSpPr>
        <p:spPr>
          <a:xfrm>
            <a:off x="457200" y="980728"/>
            <a:ext cx="8229599" cy="5616624"/>
          </a:xfrm>
        </p:spPr>
        <p:txBody>
          <a:bodyPr anchor="ctr">
            <a:normAutofit/>
          </a:bodyPr>
          <a:lstStyle/>
          <a:p>
            <a:pPr>
              <a:lnSpc>
                <a:spcPct val="130000"/>
              </a:lnSpc>
              <a:buFont typeface="Arial" panose="020B0604020202020204" pitchFamily="34" charset="0"/>
              <a:buChar char="•"/>
            </a:pPr>
            <a:r>
              <a:rPr lang="en-US" altLang="ko-KR" sz="2400" b="1" dirty="0"/>
              <a:t>Limitation of Previous Literature</a:t>
            </a:r>
          </a:p>
          <a:p>
            <a:pPr>
              <a:lnSpc>
                <a:spcPct val="130000"/>
              </a:lnSpc>
              <a:buFont typeface="+mj-lt"/>
              <a:buAutoNum type="arabicParenR"/>
            </a:pPr>
            <a:r>
              <a:rPr lang="en-US" altLang="ko-KR" sz="2000" dirty="0">
                <a:sym typeface="Wingdings" panose="05000000000000000000" pitchFamily="2" charset="2"/>
              </a:rPr>
              <a:t>Turnover decision is endogenous and related to performance </a:t>
            </a:r>
          </a:p>
          <a:p>
            <a:pPr marL="400050" lvl="1" indent="0">
              <a:lnSpc>
                <a:spcPct val="130000"/>
              </a:lnSpc>
              <a:buNone/>
            </a:pPr>
            <a:r>
              <a:rPr lang="en-US" altLang="ko-KR" sz="20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a:t>
            </a:r>
            <a:r>
              <a:rPr lang="en-US" altLang="ko-KR" sz="2000"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Difficult to isolate the causal effect</a:t>
            </a:r>
          </a:p>
          <a:p>
            <a:pPr>
              <a:lnSpc>
                <a:spcPct val="130000"/>
              </a:lnSpc>
              <a:buFont typeface="+mj-lt"/>
              <a:buAutoNum type="arabicParenR"/>
            </a:pPr>
            <a:r>
              <a:rPr lang="en-US" altLang="ko-KR" sz="2000" dirty="0">
                <a:sym typeface="Wingdings" panose="05000000000000000000" pitchFamily="2" charset="2"/>
              </a:rPr>
              <a:t>Using outcome variable (gain &amp; losses board membership) </a:t>
            </a:r>
          </a:p>
          <a:p>
            <a:pPr marL="400050" lvl="1" indent="0">
              <a:lnSpc>
                <a:spcPct val="130000"/>
              </a:lnSpc>
              <a:buNone/>
            </a:pPr>
            <a:r>
              <a:rPr lang="en-US" altLang="ko-KR" sz="2000"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Endogenous selection bias</a:t>
            </a:r>
          </a:p>
          <a:p>
            <a:pPr marL="0" indent="0">
              <a:lnSpc>
                <a:spcPct val="130000"/>
              </a:lnSpc>
            </a:pPr>
            <a:endParaRPr lang="en-US" altLang="ko-KR" sz="1800" dirty="0"/>
          </a:p>
          <a:p>
            <a:pPr marL="285750" indent="-285750">
              <a:lnSpc>
                <a:spcPct val="130000"/>
              </a:lnSpc>
              <a:buFont typeface="Arial" panose="020B0604020202020204" pitchFamily="34" charset="0"/>
              <a:buChar char="•"/>
            </a:pPr>
            <a:r>
              <a:rPr lang="en-US" altLang="ko-KR" sz="2400" b="1" dirty="0"/>
              <a:t>This Paper’s Solutions</a:t>
            </a:r>
          </a:p>
          <a:p>
            <a:pPr>
              <a:lnSpc>
                <a:spcPct val="130000"/>
              </a:lnSpc>
              <a:buFont typeface="+mj-lt"/>
              <a:buAutoNum type="arabicParenR"/>
            </a:pPr>
            <a:r>
              <a:rPr lang="en-US" altLang="ko-KR" sz="2000" b="1" dirty="0">
                <a:latin typeface="Pretendard" panose="02000503000000020004" pitchFamily="50" charset="-127"/>
                <a:ea typeface="Pretendard" panose="02000503000000020004" pitchFamily="50" charset="-127"/>
                <a:cs typeface="Pretendard" panose="02000503000000020004" pitchFamily="50" charset="-127"/>
              </a:rPr>
              <a:t>Board interlock design</a:t>
            </a:r>
          </a:p>
          <a:p>
            <a:pPr marL="685800" lvl="1">
              <a:lnSpc>
                <a:spcPct val="130000"/>
              </a:lnSpc>
              <a:buFont typeface="Wingdings" panose="05000000000000000000" pitchFamily="2" charset="2"/>
              <a:buChar char="à"/>
            </a:pPr>
            <a:r>
              <a:rPr lang="en-US" altLang="ko-KR" sz="18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Interlocked firms are unaffected by turnover firm characteristics</a:t>
            </a:r>
          </a:p>
          <a:p>
            <a:pPr marL="0" indent="0">
              <a:lnSpc>
                <a:spcPct val="130000"/>
              </a:lnSpc>
            </a:pPr>
            <a:r>
              <a:rPr lang="en-US" altLang="ko-KR" sz="1800" dirty="0">
                <a:sym typeface="Wingdings" panose="05000000000000000000" pitchFamily="2" charset="2"/>
              </a:rPr>
              <a:t>2) </a:t>
            </a:r>
            <a:r>
              <a:rPr lang="en-US" altLang="ko-KR" sz="2000" b="1" dirty="0">
                <a:sym typeface="Wingdings" panose="05000000000000000000" pitchFamily="2" charset="2"/>
              </a:rPr>
              <a:t>Using changes in the percentage of withheld votes in director re-elections</a:t>
            </a:r>
            <a:endParaRPr lang="en-US" altLang="ko-KR" sz="1800" b="1" dirty="0">
              <a:sym typeface="Wingdings" panose="05000000000000000000" pitchFamily="2" charset="2"/>
            </a:endParaRPr>
          </a:p>
          <a:p>
            <a:pPr marL="400050" lvl="1" indent="0">
              <a:lnSpc>
                <a:spcPct val="130000"/>
              </a:lnSpc>
              <a:buNone/>
            </a:pPr>
            <a:r>
              <a:rPr lang="en-US" altLang="ko-KR" sz="1800"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Voting outcomes is not director’s choice </a:t>
            </a:r>
          </a:p>
        </p:txBody>
      </p:sp>
    </p:spTree>
    <p:extLst>
      <p:ext uri="{BB962C8B-B14F-4D97-AF65-F5344CB8AC3E}">
        <p14:creationId xmlns:p14="http://schemas.microsoft.com/office/powerpoint/2010/main" val="1611452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63879CB0-53B3-DE3E-A845-47B49265F4F4}"/>
              </a:ext>
            </a:extLst>
          </p:cNvPr>
          <p:cNvSpPr>
            <a:spLocks noGrp="1"/>
          </p:cNvSpPr>
          <p:nvPr>
            <p:ph type="body" sz="quarter" idx="13"/>
          </p:nvPr>
        </p:nvSpPr>
        <p:spPr/>
        <p:txBody>
          <a:bodyPr/>
          <a:lstStyle/>
          <a:p>
            <a:r>
              <a:rPr lang="en-US" altLang="ko-KR" dirty="0"/>
              <a:t>Research Design</a:t>
            </a:r>
            <a:endParaRPr lang="ko-KR" altLang="en-US" dirty="0"/>
          </a:p>
        </p:txBody>
      </p:sp>
      <mc:AlternateContent xmlns:mc="http://schemas.openxmlformats.org/markup-compatibility/2006" xmlns:a14="http://schemas.microsoft.com/office/drawing/2010/main">
        <mc:Choice Requires="a14">
          <p:sp>
            <p:nvSpPr>
              <p:cNvPr id="3" name="텍스트 개체 틀 2">
                <a:extLst>
                  <a:ext uri="{FF2B5EF4-FFF2-40B4-BE49-F238E27FC236}">
                    <a16:creationId xmlns:a16="http://schemas.microsoft.com/office/drawing/2014/main" id="{93E961C0-70DA-EACE-7072-26B5433D40D5}"/>
                  </a:ext>
                </a:extLst>
              </p:cNvPr>
              <p:cNvSpPr>
                <a:spLocks noGrp="1"/>
              </p:cNvSpPr>
              <p:nvPr>
                <p:ph type="body" sz="quarter" idx="14"/>
              </p:nvPr>
            </p:nvSpPr>
            <p:spPr/>
            <p:txBody>
              <a:bodyPr anchor="ctr">
                <a:normAutofit/>
              </a:bodyPr>
              <a:lstStyle/>
              <a:p>
                <a:pPr>
                  <a:buFont typeface="Arial" panose="020B0604020202020204" pitchFamily="34" charset="0"/>
                  <a:buChar char="•"/>
                </a:pPr>
                <a:r>
                  <a:rPr lang="en-US" altLang="ko-KR" sz="2400" b="1" dirty="0"/>
                  <a:t>Empirical Strategy: Generalized DID</a:t>
                </a:r>
              </a:p>
              <a:p>
                <a:pPr marL="0" indent="0"/>
                <a:endParaRPr lang="en-US" altLang="ko-KR" dirty="0"/>
              </a:p>
              <a:p>
                <a:pPr>
                  <a:buFont typeface="Wingdings" panose="05000000000000000000" pitchFamily="2" charset="2"/>
                  <a:buChar char="Ø"/>
                </a:pPr>
                <a:r>
                  <a:rPr lang="en-US" altLang="ko-KR" b="1" dirty="0"/>
                  <a:t>Treatment group (turnover interlocked director)</a:t>
                </a:r>
              </a:p>
              <a:p>
                <a:pPr marL="400050" lvl="1" indent="0">
                  <a:buNone/>
                </a:pPr>
                <a:r>
                  <a:rPr lang="en-US" altLang="ko-KR" dirty="0"/>
                  <a:t>: Re-elections of directors involved in a forced CEO turnover at another firm between two consecutive election dates</a:t>
                </a:r>
              </a:p>
              <a:p>
                <a:pPr marL="400050" lvl="1" indent="0">
                  <a:buNone/>
                </a:pPr>
                <a:endParaRPr lang="en-US" altLang="ko-KR" dirty="0"/>
              </a:p>
              <a:p>
                <a:pPr>
                  <a:buFont typeface="Wingdings" panose="05000000000000000000" pitchFamily="2" charset="2"/>
                  <a:buChar char="Ø"/>
                </a:pPr>
                <a:r>
                  <a:rPr lang="en-US" altLang="ko-KR" b="1" dirty="0"/>
                  <a:t>Control group (non-turnover director)</a:t>
                </a:r>
              </a:p>
              <a:p>
                <a:pPr marL="400050" lvl="1" indent="0">
                  <a:buNone/>
                </a:pPr>
                <a:r>
                  <a:rPr lang="en-US" altLang="ko-KR" dirty="0"/>
                  <a:t>: Re-elections of directors </a:t>
                </a:r>
                <a:r>
                  <a:rPr lang="en-US" altLang="ko-KR" b="1" dirty="0"/>
                  <a:t>NOT</a:t>
                </a:r>
                <a:r>
                  <a:rPr lang="en-US" altLang="ko-KR" dirty="0"/>
                  <a:t> involved in a forced CEO turnover</a:t>
                </a:r>
              </a:p>
              <a:p>
                <a:pPr marL="400050" lvl="1" indent="0">
                  <a:buNone/>
                </a:pPr>
                <a:endParaRPr lang="en-US" altLang="ko-KR" dirty="0"/>
              </a:p>
              <a:p>
                <a:pPr>
                  <a:buFont typeface="Wingdings" panose="05000000000000000000" pitchFamily="2" charset="2"/>
                  <a:buChar char="Ø"/>
                </a:pPr>
                <a:r>
                  <a:rPr lang="en-US" altLang="ko-KR" b="1" dirty="0"/>
                  <a:t>Dependent variable (</a:t>
                </a:r>
                <a14:m>
                  <m:oMath xmlns:m="http://schemas.openxmlformats.org/officeDocument/2006/math">
                    <m:r>
                      <a:rPr lang="ko-KR" altLang="en-US" b="1" i="1">
                        <a:latin typeface="Cambria Math" panose="02040503050406030204" pitchFamily="18" charset="0"/>
                      </a:rPr>
                      <m:t>∆</m:t>
                    </m:r>
                  </m:oMath>
                </a14:m>
                <a:r>
                  <a:rPr lang="ko-KR" altLang="en-US" b="1" dirty="0"/>
                  <a:t> </a:t>
                </a:r>
                <a:r>
                  <a:rPr lang="en-US" altLang="ko-KR" b="1" dirty="0"/>
                  <a:t>withheld votes )</a:t>
                </a:r>
              </a:p>
              <a:p>
                <a:pPr marL="400050" lvl="1" indent="0">
                  <a:buNone/>
                </a:pPr>
                <a:r>
                  <a:rPr lang="en-US" altLang="ko-KR" dirty="0"/>
                  <a:t>: Change in withheld votes for each director-firm pair between two consecutive elections</a:t>
                </a:r>
                <a:endParaRPr lang="ko-KR" altLang="en-US" dirty="0"/>
              </a:p>
              <a:p>
                <a:pPr marL="400050" lvl="1" indent="0">
                  <a:buNone/>
                </a:pPr>
                <a:endParaRPr lang="en-US" altLang="ko-KR" dirty="0"/>
              </a:p>
              <a:p>
                <a:pPr marL="400050" lvl="1" indent="0">
                  <a:buNone/>
                </a:pPr>
                <a:endParaRPr lang="en-US" altLang="ko-KR" dirty="0"/>
              </a:p>
              <a:p>
                <a:pPr marL="400050" lvl="1" indent="0">
                  <a:buNone/>
                </a:pPr>
                <a:endParaRPr lang="en-US" altLang="ko-KR" dirty="0"/>
              </a:p>
              <a:p>
                <a:pPr marL="400050" lvl="1" indent="0">
                  <a:buNone/>
                </a:pPr>
                <a:endParaRPr lang="en-US" altLang="ko-KR" dirty="0"/>
              </a:p>
            </p:txBody>
          </p:sp>
        </mc:Choice>
        <mc:Fallback xmlns="">
          <p:sp>
            <p:nvSpPr>
              <p:cNvPr id="3" name="텍스트 개체 틀 2">
                <a:extLst>
                  <a:ext uri="{FF2B5EF4-FFF2-40B4-BE49-F238E27FC236}">
                    <a16:creationId xmlns:a16="http://schemas.microsoft.com/office/drawing/2014/main" id="{93E961C0-70DA-EACE-7072-26B5433D40D5}"/>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963" t="-2184"/>
                </a:stretch>
              </a:blipFill>
            </p:spPr>
            <p:txBody>
              <a:bodyPr/>
              <a:lstStyle/>
              <a:p>
                <a:r>
                  <a:rPr lang="ko-KR" altLang="en-US">
                    <a:noFill/>
                  </a:rPr>
                  <a:t> </a:t>
                </a:r>
              </a:p>
            </p:txBody>
          </p:sp>
        </mc:Fallback>
      </mc:AlternateContent>
      <p:cxnSp>
        <p:nvCxnSpPr>
          <p:cNvPr id="7" name="직선 화살표 연결선 6">
            <a:extLst>
              <a:ext uri="{FF2B5EF4-FFF2-40B4-BE49-F238E27FC236}">
                <a16:creationId xmlns:a16="http://schemas.microsoft.com/office/drawing/2014/main" id="{41FC2457-811E-01D2-2B12-1032FA55F8A1}"/>
              </a:ext>
            </a:extLst>
          </p:cNvPr>
          <p:cNvCxnSpPr/>
          <p:nvPr/>
        </p:nvCxnSpPr>
        <p:spPr>
          <a:xfrm>
            <a:off x="467544" y="5394464"/>
            <a:ext cx="8208912" cy="0"/>
          </a:xfrm>
          <a:prstGeom prst="straightConnector1">
            <a:avLst/>
          </a:prstGeom>
          <a:ln w="76200">
            <a:solidFill>
              <a:srgbClr val="17375E"/>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32D7C38-E627-C786-654E-BC29081A4511}"/>
              </a:ext>
            </a:extLst>
          </p:cNvPr>
          <p:cNvSpPr txBox="1"/>
          <p:nvPr/>
        </p:nvSpPr>
        <p:spPr>
          <a:xfrm>
            <a:off x="1312783" y="5611305"/>
            <a:ext cx="775683" cy="461665"/>
          </a:xfrm>
          <a:prstGeom prst="rect">
            <a:avLst/>
          </a:prstGeom>
          <a:noFill/>
        </p:spPr>
        <p:txBody>
          <a:bodyPr wrap="square" rtlCol="0">
            <a:spAutoFit/>
          </a:bodyPr>
          <a:lstStyle/>
          <a:p>
            <a:pPr algn="ctr"/>
            <a:r>
              <a:rPr lang="en-US" altLang="ko-KR" sz="2400" b="1" dirty="0"/>
              <a:t>t-1</a:t>
            </a:r>
            <a:endParaRPr lang="ko-KR" altLang="en-US" sz="2400" b="1" dirty="0"/>
          </a:p>
        </p:txBody>
      </p:sp>
      <p:sp>
        <p:nvSpPr>
          <p:cNvPr id="9" name="TextBox 8">
            <a:extLst>
              <a:ext uri="{FF2B5EF4-FFF2-40B4-BE49-F238E27FC236}">
                <a16:creationId xmlns:a16="http://schemas.microsoft.com/office/drawing/2014/main" id="{A3B1E5BE-04C5-9D5A-33AB-6493362850A6}"/>
              </a:ext>
            </a:extLst>
          </p:cNvPr>
          <p:cNvSpPr txBox="1"/>
          <p:nvPr/>
        </p:nvSpPr>
        <p:spPr>
          <a:xfrm>
            <a:off x="6228184" y="5585122"/>
            <a:ext cx="677614" cy="461665"/>
          </a:xfrm>
          <a:prstGeom prst="rect">
            <a:avLst/>
          </a:prstGeom>
          <a:noFill/>
        </p:spPr>
        <p:txBody>
          <a:bodyPr wrap="square" rtlCol="0">
            <a:spAutoFit/>
          </a:bodyPr>
          <a:lstStyle/>
          <a:p>
            <a:pPr algn="ctr"/>
            <a:r>
              <a:rPr lang="en-US" altLang="ko-KR" sz="2400" b="1" dirty="0"/>
              <a:t>t</a:t>
            </a:r>
            <a:endParaRPr lang="ko-KR" altLang="en-US" sz="2400" b="1" dirty="0"/>
          </a:p>
        </p:txBody>
      </p:sp>
      <p:sp>
        <p:nvSpPr>
          <p:cNvPr id="11" name="화살표: 위쪽 10">
            <a:extLst>
              <a:ext uri="{FF2B5EF4-FFF2-40B4-BE49-F238E27FC236}">
                <a16:creationId xmlns:a16="http://schemas.microsoft.com/office/drawing/2014/main" id="{6397670A-8617-58E3-E335-65362BAA1015}"/>
              </a:ext>
            </a:extLst>
          </p:cNvPr>
          <p:cNvSpPr/>
          <p:nvPr/>
        </p:nvSpPr>
        <p:spPr>
          <a:xfrm rot="10800000">
            <a:off x="4067944" y="4992368"/>
            <a:ext cx="288032" cy="317011"/>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a:extLst>
              <a:ext uri="{FF2B5EF4-FFF2-40B4-BE49-F238E27FC236}">
                <a16:creationId xmlns:a16="http://schemas.microsoft.com/office/drawing/2014/main" id="{579C073F-7755-D639-AD2D-07579866374F}"/>
              </a:ext>
            </a:extLst>
          </p:cNvPr>
          <p:cNvSpPr txBox="1"/>
          <p:nvPr/>
        </p:nvSpPr>
        <p:spPr>
          <a:xfrm>
            <a:off x="2724163" y="5518973"/>
            <a:ext cx="3263626" cy="646331"/>
          </a:xfrm>
          <a:prstGeom prst="rect">
            <a:avLst/>
          </a:prstGeom>
          <a:noFill/>
        </p:spPr>
        <p:txBody>
          <a:bodyPr wrap="square" rtlCol="0">
            <a:spAutoFit/>
          </a:bodyPr>
          <a:lstStyle/>
          <a:p>
            <a:pPr algn="just"/>
            <a:r>
              <a:rPr lang="en-US" altLang="ko-KR" b="1" dirty="0">
                <a:latin typeface="Pretendard" panose="02000503000000020004" pitchFamily="50" charset="-127"/>
                <a:ea typeface="Pretendard" panose="02000503000000020004" pitchFamily="50" charset="-127"/>
                <a:cs typeface="Pretendard" panose="02000503000000020004" pitchFamily="50" charset="-127"/>
              </a:rPr>
              <a:t>Turnover O </a:t>
            </a:r>
            <a:r>
              <a:rPr lang="en-US" altLang="ko-KR"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 Treatment</a:t>
            </a:r>
          </a:p>
          <a:p>
            <a:pPr algn="just"/>
            <a:r>
              <a:rPr lang="en-US" altLang="ko-KR" b="1" dirty="0">
                <a:latin typeface="Pretendard" panose="02000503000000020004" pitchFamily="50" charset="-127"/>
                <a:ea typeface="Pretendard" panose="02000503000000020004" pitchFamily="50" charset="-127"/>
                <a:cs typeface="Pretendard" panose="02000503000000020004" pitchFamily="50" charset="-127"/>
                <a:sym typeface="Wingdings" panose="05000000000000000000" pitchFamily="2" charset="2"/>
              </a:rPr>
              <a:t>Turnover X  Control</a:t>
            </a:r>
            <a:endParaRPr lang="ko-KR" altLang="en-US" b="1" dirty="0">
              <a:latin typeface="Pretendard" panose="02000503000000020004" pitchFamily="50" charset="-127"/>
              <a:ea typeface="Pretendard" panose="02000503000000020004" pitchFamily="50" charset="-127"/>
              <a:cs typeface="Pretendard" panose="02000503000000020004" pitchFamily="50" charset="-127"/>
            </a:endParaRPr>
          </a:p>
        </p:txBody>
      </p:sp>
      <p:cxnSp>
        <p:nvCxnSpPr>
          <p:cNvPr id="18" name="직선 화살표 연결선 17">
            <a:extLst>
              <a:ext uri="{FF2B5EF4-FFF2-40B4-BE49-F238E27FC236}">
                <a16:creationId xmlns:a16="http://schemas.microsoft.com/office/drawing/2014/main" id="{922708EB-BF64-21CA-4CE0-CED7E9D18BBA}"/>
              </a:ext>
            </a:extLst>
          </p:cNvPr>
          <p:cNvCxnSpPr/>
          <p:nvPr/>
        </p:nvCxnSpPr>
        <p:spPr>
          <a:xfrm>
            <a:off x="2267744" y="6284638"/>
            <a:ext cx="4248472"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3EF3050-7FF3-EEDD-6F0A-E1B8CAE7DB24}"/>
                  </a:ext>
                </a:extLst>
              </p:cNvPr>
              <p:cNvSpPr txBox="1"/>
              <p:nvPr/>
            </p:nvSpPr>
            <p:spPr>
              <a:xfrm>
                <a:off x="2580146" y="6310821"/>
                <a:ext cx="3263626" cy="369332"/>
              </a:xfrm>
              <a:prstGeom prst="rect">
                <a:avLst/>
              </a:prstGeom>
              <a:noFill/>
            </p:spPr>
            <p:txBody>
              <a:bodyPr wrap="square" rtlCol="0">
                <a:spAutoFit/>
              </a:bodyPr>
              <a:lstStyle/>
              <a:p>
                <a:pPr algn="ctr"/>
                <a14:m>
                  <m:oMath xmlns:m="http://schemas.openxmlformats.org/officeDocument/2006/math">
                    <m:r>
                      <a:rPr lang="ko-KR" altLang="en-US" b="1" i="1">
                        <a:latin typeface="Cambria Math" panose="02040503050406030204" pitchFamily="18" charset="0"/>
                      </a:rPr>
                      <m:t>∆</m:t>
                    </m:r>
                  </m:oMath>
                </a14:m>
                <a:r>
                  <a:rPr lang="ko-KR" altLang="en-US" b="1" dirty="0"/>
                  <a:t> </a:t>
                </a:r>
                <a:r>
                  <a:rPr lang="en-US" altLang="ko-KR" b="1" dirty="0"/>
                  <a:t>withheld votes</a:t>
                </a:r>
                <a:endParaRPr lang="ko-KR" altLang="en-US" b="1" dirty="0">
                  <a:latin typeface="Pretendard" panose="02000503000000020004" pitchFamily="50" charset="-127"/>
                  <a:ea typeface="Pretendard" panose="02000503000000020004" pitchFamily="50" charset="-127"/>
                  <a:cs typeface="Pretendard" panose="02000503000000020004" pitchFamily="50" charset="-127"/>
                </a:endParaRPr>
              </a:p>
            </p:txBody>
          </p:sp>
        </mc:Choice>
        <mc:Fallback xmlns="">
          <p:sp>
            <p:nvSpPr>
              <p:cNvPr id="19" name="TextBox 18">
                <a:extLst>
                  <a:ext uri="{FF2B5EF4-FFF2-40B4-BE49-F238E27FC236}">
                    <a16:creationId xmlns:a16="http://schemas.microsoft.com/office/drawing/2014/main" id="{D3EF3050-7FF3-EEDD-6F0A-E1B8CAE7DB24}"/>
                  </a:ext>
                </a:extLst>
              </p:cNvPr>
              <p:cNvSpPr txBox="1">
                <a:spLocks noRot="1" noChangeAspect="1" noMove="1" noResize="1" noEditPoints="1" noAdjustHandles="1" noChangeArrowheads="1" noChangeShapeType="1" noTextEdit="1"/>
              </p:cNvSpPr>
              <p:nvPr/>
            </p:nvSpPr>
            <p:spPr>
              <a:xfrm>
                <a:off x="2580146" y="6310821"/>
                <a:ext cx="3263626" cy="369332"/>
              </a:xfrm>
              <a:prstGeom prst="rect">
                <a:avLst/>
              </a:prstGeom>
              <a:blipFill>
                <a:blip r:embed="rId3"/>
                <a:stretch>
                  <a:fillRect t="-9836" b="-22951"/>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953372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4485095-C606-F4EE-6E38-C87B105F91A4}"/>
              </a:ext>
            </a:extLst>
          </p:cNvPr>
          <p:cNvSpPr>
            <a:spLocks noGrp="1"/>
          </p:cNvSpPr>
          <p:nvPr>
            <p:ph type="body" sz="quarter" idx="13"/>
          </p:nvPr>
        </p:nvSpPr>
        <p:spPr/>
        <p:txBody>
          <a:bodyPr/>
          <a:lstStyle/>
          <a:p>
            <a:r>
              <a:rPr lang="en-US" altLang="ko-KR" dirty="0"/>
              <a:t>Research Design</a:t>
            </a:r>
            <a:endParaRPr lang="ko-KR" altLang="en-US" dirty="0"/>
          </a:p>
        </p:txBody>
      </p:sp>
      <mc:AlternateContent xmlns:mc="http://schemas.openxmlformats.org/markup-compatibility/2006" xmlns:a14="http://schemas.microsoft.com/office/drawing/2010/main">
        <mc:Choice Requires="a14">
          <p:sp>
            <p:nvSpPr>
              <p:cNvPr id="3" name="텍스트 개체 틀 2">
                <a:extLst>
                  <a:ext uri="{FF2B5EF4-FFF2-40B4-BE49-F238E27FC236}">
                    <a16:creationId xmlns:a16="http://schemas.microsoft.com/office/drawing/2014/main" id="{35A4159E-09CD-B431-93BA-D512386B06F8}"/>
                  </a:ext>
                </a:extLst>
              </p:cNvPr>
              <p:cNvSpPr>
                <a:spLocks noGrp="1"/>
              </p:cNvSpPr>
              <p:nvPr>
                <p:ph type="body" sz="quarter" idx="14"/>
              </p:nvPr>
            </p:nvSpPr>
            <p:spPr/>
            <p:txBody>
              <a:bodyPr anchor="ctr"/>
              <a:lstStyle/>
              <a:p>
                <a:pPr>
                  <a:buFont typeface="Arial" panose="020B0604020202020204" pitchFamily="34" charset="0"/>
                  <a:buChar char="•"/>
                </a:pPr>
                <a:r>
                  <a:rPr lang="en-US" altLang="ko-KR" sz="2400" b="1" dirty="0"/>
                  <a:t>Regression Equation</a:t>
                </a:r>
                <a:endParaRPr lang="ko-KR" altLang="en-US" sz="2400" b="1" dirty="0"/>
              </a:p>
              <a:p>
                <a:endParaRPr lang="en-US" altLang="ko-KR" dirty="0"/>
              </a:p>
              <a:p>
                <a:pPr/>
                <a14:m>
                  <m:oMathPara xmlns:m="http://schemas.openxmlformats.org/officeDocument/2006/math">
                    <m:oMathParaPr>
                      <m:jc m:val="centerGroup"/>
                    </m:oMathParaPr>
                    <m:oMath xmlns:m="http://schemas.openxmlformats.org/officeDocument/2006/math">
                      <m:sSub>
                        <m:sSubPr>
                          <m:ctrlPr>
                            <a:rPr lang="en-US" altLang="ko-KR" sz="2400" b="1" i="1" smtClean="0">
                              <a:latin typeface="Cambria Math" panose="02040503050406030204" pitchFamily="18" charset="0"/>
                            </a:rPr>
                          </m:ctrlPr>
                        </m:sSubPr>
                        <m:e>
                          <m:r>
                            <a:rPr lang="ko-KR" altLang="en-US" sz="2400" b="1" i="1" smtClean="0">
                              <a:latin typeface="Cambria Math" panose="02040503050406030204" pitchFamily="18" charset="0"/>
                            </a:rPr>
                            <m:t>∆</m:t>
                          </m:r>
                        </m:e>
                        <m:sub>
                          <m:r>
                            <a:rPr lang="en-US" altLang="ko-KR" sz="2400" b="1" i="1" smtClean="0">
                              <a:latin typeface="Cambria Math" panose="02040503050406030204" pitchFamily="18" charset="0"/>
                            </a:rPr>
                            <m:t>𝒊𝒋</m:t>
                          </m:r>
                        </m:sub>
                      </m:sSub>
                      <m:sSub>
                        <m:sSubPr>
                          <m:ctrlPr>
                            <a:rPr lang="en-US" altLang="ko-KR" sz="2400" b="1" i="1" smtClean="0">
                              <a:latin typeface="Cambria Math" panose="02040503050406030204" pitchFamily="18" charset="0"/>
                            </a:rPr>
                          </m:ctrlPr>
                        </m:sSubPr>
                        <m:e>
                          <m:r>
                            <a:rPr lang="en-US" altLang="ko-KR" sz="2400" b="1" i="1" smtClean="0">
                              <a:latin typeface="Cambria Math" panose="02040503050406030204" pitchFamily="18" charset="0"/>
                            </a:rPr>
                            <m:t>𝒗</m:t>
                          </m:r>
                        </m:e>
                        <m:sub>
                          <m:r>
                            <a:rPr lang="en-US" altLang="ko-KR" sz="2400" b="1" i="1" smtClean="0">
                              <a:latin typeface="Cambria Math" panose="02040503050406030204" pitchFamily="18" charset="0"/>
                            </a:rPr>
                            <m:t>𝒊𝒋𝒕</m:t>
                          </m:r>
                        </m:sub>
                      </m:sSub>
                      <m:r>
                        <a:rPr lang="en-US" altLang="ko-KR" sz="2400" b="1" i="1" smtClean="0">
                          <a:latin typeface="Cambria Math" panose="02040503050406030204" pitchFamily="18" charset="0"/>
                        </a:rPr>
                        <m:t>= </m:t>
                      </m:r>
                      <m:r>
                        <a:rPr lang="ko-KR" altLang="en-US" sz="2400" b="1" i="1" smtClean="0">
                          <a:latin typeface="Cambria Math" panose="02040503050406030204" pitchFamily="18" charset="0"/>
                        </a:rPr>
                        <m:t>𝜷</m:t>
                      </m:r>
                      <m:sSub>
                        <m:sSubPr>
                          <m:ctrlPr>
                            <a:rPr lang="en-US" altLang="ko-KR" sz="2400" b="1" i="1" smtClean="0">
                              <a:latin typeface="Cambria Math" panose="02040503050406030204" pitchFamily="18" charset="0"/>
                            </a:rPr>
                          </m:ctrlPr>
                        </m:sSubPr>
                        <m:e>
                          <m:r>
                            <a:rPr lang="en-US" altLang="ko-KR" sz="2400" b="1" i="1" smtClean="0">
                              <a:latin typeface="Cambria Math" panose="02040503050406030204" pitchFamily="18" charset="0"/>
                            </a:rPr>
                            <m:t>𝑻</m:t>
                          </m:r>
                        </m:e>
                        <m:sub>
                          <m:r>
                            <a:rPr lang="en-US" altLang="ko-KR" sz="2400" b="1" i="1" smtClean="0">
                              <a:latin typeface="Cambria Math" panose="02040503050406030204" pitchFamily="18" charset="0"/>
                            </a:rPr>
                            <m:t>𝒊𝒋𝒕</m:t>
                          </m:r>
                          <m:r>
                            <a:rPr lang="en-US" altLang="ko-KR" sz="2400" b="1" i="1" smtClean="0">
                              <a:latin typeface="Cambria Math" panose="02040503050406030204" pitchFamily="18" charset="0"/>
                            </a:rPr>
                            <m:t>,</m:t>
                          </m:r>
                          <m:r>
                            <a:rPr lang="en-US" altLang="ko-KR" sz="2400" b="1" i="1" smtClean="0">
                              <a:latin typeface="Cambria Math" panose="02040503050406030204" pitchFamily="18" charset="0"/>
                            </a:rPr>
                            <m:t>𝒕</m:t>
                          </m:r>
                          <m:r>
                            <a:rPr lang="en-US" altLang="ko-KR" sz="2400" b="1" i="1" smtClean="0">
                              <a:latin typeface="Cambria Math" panose="02040503050406030204" pitchFamily="18" charset="0"/>
                            </a:rPr>
                            <m:t>−</m:t>
                          </m:r>
                          <m:r>
                            <a:rPr lang="en-US" altLang="ko-KR" sz="2400" b="1" i="1" smtClean="0">
                              <a:latin typeface="Cambria Math" panose="02040503050406030204" pitchFamily="18" charset="0"/>
                            </a:rPr>
                            <m:t>𝟏</m:t>
                          </m:r>
                        </m:sub>
                      </m:sSub>
                      <m:r>
                        <a:rPr lang="en-US" altLang="ko-KR" sz="2400" b="1" i="1" smtClean="0">
                          <a:latin typeface="Cambria Math" panose="02040503050406030204" pitchFamily="18" charset="0"/>
                        </a:rPr>
                        <m:t>+ </m:t>
                      </m:r>
                      <m:r>
                        <a:rPr lang="ko-KR" altLang="en-US" sz="2400" b="1" i="1" smtClean="0">
                          <a:latin typeface="Cambria Math" panose="02040503050406030204" pitchFamily="18" charset="0"/>
                        </a:rPr>
                        <m:t>𝜹</m:t>
                      </m:r>
                      <m:sSub>
                        <m:sSubPr>
                          <m:ctrlPr>
                            <a:rPr lang="en-US" altLang="ko-KR" sz="2400" b="1" i="1" smtClean="0">
                              <a:latin typeface="Cambria Math" panose="02040503050406030204" pitchFamily="18" charset="0"/>
                            </a:rPr>
                          </m:ctrlPr>
                        </m:sSubPr>
                        <m:e>
                          <m:r>
                            <a:rPr lang="ko-KR" altLang="en-US" sz="2400" b="1" i="1" smtClean="0">
                              <a:latin typeface="Cambria Math" panose="02040503050406030204" pitchFamily="18" charset="0"/>
                            </a:rPr>
                            <m:t>∆</m:t>
                          </m:r>
                        </m:e>
                        <m:sub>
                          <m:r>
                            <a:rPr lang="en-US" altLang="ko-KR" sz="2400" b="1" i="1" smtClean="0">
                              <a:latin typeface="Cambria Math" panose="02040503050406030204" pitchFamily="18" charset="0"/>
                            </a:rPr>
                            <m:t>𝒊𝒋</m:t>
                          </m:r>
                        </m:sub>
                      </m:sSub>
                      <m:sSub>
                        <m:sSubPr>
                          <m:ctrlPr>
                            <a:rPr lang="en-US" altLang="ko-KR" sz="2400" b="1" i="1" smtClean="0">
                              <a:latin typeface="Cambria Math" panose="02040503050406030204" pitchFamily="18" charset="0"/>
                            </a:rPr>
                          </m:ctrlPr>
                        </m:sSubPr>
                        <m:e>
                          <m:r>
                            <a:rPr lang="en-US" altLang="ko-KR" sz="2400" b="1" i="1" smtClean="0">
                              <a:latin typeface="Cambria Math" panose="02040503050406030204" pitchFamily="18" charset="0"/>
                            </a:rPr>
                            <m:t>𝑿</m:t>
                          </m:r>
                        </m:e>
                        <m:sub>
                          <m:r>
                            <a:rPr lang="en-US" altLang="ko-KR" sz="2400" b="1" i="1" smtClean="0">
                              <a:latin typeface="Cambria Math" panose="02040503050406030204" pitchFamily="18" charset="0"/>
                            </a:rPr>
                            <m:t>𝒊𝒕</m:t>
                          </m:r>
                        </m:sub>
                      </m:sSub>
                      <m:r>
                        <a:rPr lang="en-US" altLang="ko-KR" sz="2400" b="1" i="1" smtClean="0">
                          <a:latin typeface="Cambria Math" panose="02040503050406030204" pitchFamily="18" charset="0"/>
                        </a:rPr>
                        <m:t>+ </m:t>
                      </m:r>
                      <m:r>
                        <a:rPr lang="ko-KR" altLang="en-US" sz="2400" b="1" i="1" smtClean="0">
                          <a:latin typeface="Cambria Math" panose="02040503050406030204" pitchFamily="18" charset="0"/>
                        </a:rPr>
                        <m:t>𝜽</m:t>
                      </m:r>
                      <m:sSub>
                        <m:sSubPr>
                          <m:ctrlPr>
                            <a:rPr lang="en-US" altLang="ko-KR" sz="2400" b="1" i="1" smtClean="0">
                              <a:latin typeface="Cambria Math" panose="02040503050406030204" pitchFamily="18" charset="0"/>
                            </a:rPr>
                          </m:ctrlPr>
                        </m:sSubPr>
                        <m:e>
                          <m:r>
                            <a:rPr lang="ko-KR" altLang="en-US" sz="2400" b="1" i="1" smtClean="0">
                              <a:latin typeface="Cambria Math" panose="02040503050406030204" pitchFamily="18" charset="0"/>
                            </a:rPr>
                            <m:t>∆</m:t>
                          </m:r>
                        </m:e>
                        <m:sub>
                          <m:r>
                            <a:rPr lang="en-US" altLang="ko-KR" sz="2400" b="1" i="1" smtClean="0">
                              <a:latin typeface="Cambria Math" panose="02040503050406030204" pitchFamily="18" charset="0"/>
                            </a:rPr>
                            <m:t>𝒊𝒋</m:t>
                          </m:r>
                        </m:sub>
                      </m:sSub>
                      <m:sSub>
                        <m:sSubPr>
                          <m:ctrlPr>
                            <a:rPr lang="en-US" altLang="ko-KR" sz="2400" b="1" i="1" smtClean="0">
                              <a:latin typeface="Cambria Math" panose="02040503050406030204" pitchFamily="18" charset="0"/>
                            </a:rPr>
                          </m:ctrlPr>
                        </m:sSubPr>
                        <m:e>
                          <m:r>
                            <a:rPr lang="en-US" altLang="ko-KR" sz="2400" b="1" i="1" smtClean="0">
                              <a:latin typeface="Cambria Math" panose="02040503050406030204" pitchFamily="18" charset="0"/>
                            </a:rPr>
                            <m:t>𝒁</m:t>
                          </m:r>
                        </m:e>
                        <m:sub>
                          <m:r>
                            <a:rPr lang="en-US" altLang="ko-KR" sz="2400" b="1" i="1" smtClean="0">
                              <a:latin typeface="Cambria Math" panose="02040503050406030204" pitchFamily="18" charset="0"/>
                            </a:rPr>
                            <m:t>𝒋𝒕</m:t>
                          </m:r>
                        </m:sub>
                      </m:sSub>
                      <m:r>
                        <a:rPr lang="en-US" altLang="ko-KR" sz="2400" b="1" i="1" smtClean="0">
                          <a:latin typeface="Cambria Math" panose="02040503050406030204" pitchFamily="18" charset="0"/>
                        </a:rPr>
                        <m:t>+ </m:t>
                      </m:r>
                      <m:sSub>
                        <m:sSubPr>
                          <m:ctrlPr>
                            <a:rPr lang="en-US" altLang="ko-KR" sz="2400" b="1" i="1" smtClean="0">
                              <a:latin typeface="Cambria Math" panose="02040503050406030204" pitchFamily="18" charset="0"/>
                            </a:rPr>
                          </m:ctrlPr>
                        </m:sSubPr>
                        <m:e>
                          <m:r>
                            <a:rPr lang="ko-KR" altLang="en-US" sz="2400" b="1" i="1" smtClean="0">
                              <a:latin typeface="Cambria Math" panose="02040503050406030204" pitchFamily="18" charset="0"/>
                            </a:rPr>
                            <m:t>𝜶</m:t>
                          </m:r>
                        </m:e>
                        <m:sub>
                          <m:r>
                            <a:rPr lang="en-US" altLang="ko-KR" sz="2400" b="1" i="1" smtClean="0">
                              <a:latin typeface="Cambria Math" panose="02040503050406030204" pitchFamily="18" charset="0"/>
                            </a:rPr>
                            <m:t>𝒔𝒕</m:t>
                          </m:r>
                        </m:sub>
                      </m:sSub>
                      <m:r>
                        <a:rPr lang="en-US" altLang="ko-KR" sz="2400" b="1" i="1" smtClean="0">
                          <a:latin typeface="Cambria Math" panose="02040503050406030204" pitchFamily="18" charset="0"/>
                        </a:rPr>
                        <m:t>+</m:t>
                      </m:r>
                      <m:sSub>
                        <m:sSubPr>
                          <m:ctrlPr>
                            <a:rPr lang="en-US" altLang="ko-KR" sz="2400" b="1" i="1" smtClean="0">
                              <a:latin typeface="Cambria Math" panose="02040503050406030204" pitchFamily="18" charset="0"/>
                            </a:rPr>
                          </m:ctrlPr>
                        </m:sSubPr>
                        <m:e>
                          <m:r>
                            <a:rPr lang="ko-KR" altLang="en-US" sz="2400" b="1" i="1" smtClean="0">
                              <a:latin typeface="Cambria Math" panose="02040503050406030204" pitchFamily="18" charset="0"/>
                            </a:rPr>
                            <m:t>𝜺</m:t>
                          </m:r>
                        </m:e>
                        <m:sub>
                          <m:r>
                            <a:rPr lang="en-US" altLang="ko-KR" sz="2400" b="1" i="1" smtClean="0">
                              <a:latin typeface="Cambria Math" panose="02040503050406030204" pitchFamily="18" charset="0"/>
                            </a:rPr>
                            <m:t>𝒊𝒋𝒕</m:t>
                          </m:r>
                        </m:sub>
                      </m:sSub>
                    </m:oMath>
                  </m:oMathPara>
                </a14:m>
                <a:endParaRPr lang="en-US" altLang="ko-KR" b="1" dirty="0"/>
              </a:p>
              <a:p>
                <a:endParaRPr lang="en-US" altLang="ko-KR" dirty="0"/>
              </a:p>
              <a:p>
                <a:pPr marL="90488" indent="0"/>
                <a14:m>
                  <m:oMathPara xmlns:m="http://schemas.openxmlformats.org/officeDocument/2006/math">
                    <m:oMathParaPr>
                      <m:jc m:val="left"/>
                    </m:oMathParaPr>
                    <m:oMath xmlns:m="http://schemas.openxmlformats.org/officeDocument/2006/math">
                      <m:r>
                        <a:rPr lang="en-US" altLang="ko-KR" b="0" i="1" smtClean="0">
                          <a:latin typeface="Cambria Math" panose="02040503050406030204" pitchFamily="18" charset="0"/>
                        </a:rPr>
                        <m:t>𝑖</m:t>
                      </m:r>
                      <m:r>
                        <a:rPr lang="en-US" altLang="ko-KR" b="0" i="1" smtClean="0">
                          <a:latin typeface="Cambria Math" panose="02040503050406030204" pitchFamily="18" charset="0"/>
                        </a:rPr>
                        <m:t>:</m:t>
                      </m:r>
                      <m:r>
                        <a:rPr lang="en-US" altLang="ko-KR" b="0" i="1" smtClean="0">
                          <a:latin typeface="Cambria Math" panose="02040503050406030204" pitchFamily="18" charset="0"/>
                        </a:rPr>
                        <m:t>𝑑𝑖𝑟𝑒𝑐𝑡𝑜𝑟</m:t>
                      </m:r>
                      <m:r>
                        <a:rPr lang="en-US" altLang="ko-KR" b="0" i="1" smtClean="0">
                          <a:latin typeface="Cambria Math" panose="02040503050406030204" pitchFamily="18" charset="0"/>
                        </a:rPr>
                        <m:t>,  </m:t>
                      </m:r>
                      <m:r>
                        <a:rPr lang="en-US" altLang="ko-KR" b="0" i="1" smtClean="0">
                          <a:latin typeface="Cambria Math" panose="02040503050406030204" pitchFamily="18" charset="0"/>
                        </a:rPr>
                        <m:t>𝑗</m:t>
                      </m:r>
                      <m:r>
                        <a:rPr lang="en-US" altLang="ko-KR" b="0" i="1" smtClean="0">
                          <a:latin typeface="Cambria Math" panose="02040503050406030204" pitchFamily="18" charset="0"/>
                        </a:rPr>
                        <m:t>:</m:t>
                      </m:r>
                      <m:r>
                        <a:rPr lang="en-US" altLang="ko-KR" b="0" i="1" smtClean="0">
                          <a:latin typeface="Cambria Math" panose="02040503050406030204" pitchFamily="18" charset="0"/>
                        </a:rPr>
                        <m:t>𝑓𝑖𝑟𝑚</m:t>
                      </m:r>
                      <m:r>
                        <a:rPr lang="en-US" altLang="ko-KR" b="0" i="1" smtClean="0">
                          <a:latin typeface="Cambria Math" panose="02040503050406030204" pitchFamily="18" charset="0"/>
                        </a:rPr>
                        <m:t>,  </m:t>
                      </m:r>
                      <m:r>
                        <a:rPr lang="en-US" altLang="ko-KR" b="0" i="1" smtClean="0">
                          <a:latin typeface="Cambria Math" panose="02040503050406030204" pitchFamily="18" charset="0"/>
                        </a:rPr>
                        <m:t>𝑠</m:t>
                      </m:r>
                      <m:r>
                        <a:rPr lang="en-US" altLang="ko-KR" b="0" i="1" smtClean="0">
                          <a:latin typeface="Cambria Math" panose="02040503050406030204" pitchFamily="18" charset="0"/>
                        </a:rPr>
                        <m:t>:</m:t>
                      </m:r>
                      <m:r>
                        <a:rPr lang="en-US" altLang="ko-KR" b="0" i="1" smtClean="0">
                          <a:latin typeface="Cambria Math" panose="02040503050406030204" pitchFamily="18" charset="0"/>
                        </a:rPr>
                        <m:t>𝑖𝑛𝑑𝑢𝑠𝑡𝑟𝑦</m:t>
                      </m:r>
                      <m:r>
                        <a:rPr lang="en-US" altLang="ko-KR" b="0" i="1" smtClean="0">
                          <a:latin typeface="Cambria Math" panose="02040503050406030204" pitchFamily="18" charset="0"/>
                        </a:rPr>
                        <m:t>,  </m:t>
                      </m:r>
                      <m:r>
                        <a:rPr lang="en-US" altLang="ko-KR" b="0" i="1" smtClean="0">
                          <a:latin typeface="Cambria Math" panose="02040503050406030204" pitchFamily="18" charset="0"/>
                        </a:rPr>
                        <m:t>𝑡</m:t>
                      </m:r>
                      <m:r>
                        <a:rPr lang="en-US" altLang="ko-KR" b="0" i="1" smtClean="0">
                          <a:latin typeface="Cambria Math" panose="02040503050406030204" pitchFamily="18" charset="0"/>
                        </a:rPr>
                        <m:t>:</m:t>
                      </m:r>
                      <m:r>
                        <a:rPr lang="en-US" altLang="ko-KR" b="0" i="1" smtClean="0">
                          <a:latin typeface="Cambria Math" panose="02040503050406030204" pitchFamily="18" charset="0"/>
                        </a:rPr>
                        <m:t>𝑦𝑒𝑎𝑟</m:t>
                      </m:r>
                    </m:oMath>
                  </m:oMathPara>
                </a14:m>
                <a:endParaRPr lang="en-US" altLang="ko-KR" dirty="0"/>
              </a:p>
              <a:p>
                <a:pPr marL="57150" indent="0"/>
                <a14:m>
                  <m:oMath xmlns:m="http://schemas.openxmlformats.org/officeDocument/2006/math">
                    <m:sSub>
                      <m:sSubPr>
                        <m:ctrlPr>
                          <a:rPr lang="en-US" altLang="ko-KR" b="1" i="1">
                            <a:latin typeface="Cambria Math" panose="02040503050406030204" pitchFamily="18" charset="0"/>
                          </a:rPr>
                        </m:ctrlPr>
                      </m:sSubPr>
                      <m:e>
                        <m:r>
                          <a:rPr lang="ko-KR" altLang="en-US" b="1" i="1">
                            <a:latin typeface="Cambria Math" panose="02040503050406030204" pitchFamily="18" charset="0"/>
                          </a:rPr>
                          <m:t>∆</m:t>
                        </m:r>
                      </m:e>
                      <m:sub>
                        <m:r>
                          <a:rPr lang="en-US" altLang="ko-KR" b="1" i="1">
                            <a:latin typeface="Cambria Math" panose="02040503050406030204" pitchFamily="18" charset="0"/>
                          </a:rPr>
                          <m:t>𝒊𝒋</m:t>
                        </m:r>
                      </m:sub>
                    </m:sSub>
                  </m:oMath>
                </a14:m>
                <a:r>
                  <a:rPr lang="en-US" altLang="ko-KR" b="1" dirty="0"/>
                  <a:t>: First-difference operator</a:t>
                </a:r>
              </a:p>
              <a:p>
                <a:pPr marL="57150" indent="0"/>
                <a14:m>
                  <m:oMath xmlns:m="http://schemas.openxmlformats.org/officeDocument/2006/math">
                    <m:sSub>
                      <m:sSubPr>
                        <m:ctrlPr>
                          <a:rPr lang="en-US" altLang="ko-KR" b="1" i="1" smtClean="0">
                            <a:latin typeface="Cambria Math" panose="02040503050406030204" pitchFamily="18" charset="0"/>
                          </a:rPr>
                        </m:ctrlPr>
                      </m:sSubPr>
                      <m:e>
                        <m:r>
                          <a:rPr lang="en-US" altLang="ko-KR" b="1" i="1" smtClean="0">
                            <a:latin typeface="Cambria Math" panose="02040503050406030204" pitchFamily="18" charset="0"/>
                          </a:rPr>
                          <m:t>𝒗</m:t>
                        </m:r>
                      </m:e>
                      <m:sub>
                        <m:r>
                          <a:rPr lang="en-US" altLang="ko-KR" b="1" i="1" smtClean="0">
                            <a:latin typeface="Cambria Math" panose="02040503050406030204" pitchFamily="18" charset="0"/>
                          </a:rPr>
                          <m:t>𝒊𝒋𝒕</m:t>
                        </m:r>
                      </m:sub>
                    </m:sSub>
                  </m:oMath>
                </a14:m>
                <a:r>
                  <a:rPr lang="en-US" altLang="ko-KR" b="1" dirty="0"/>
                  <a:t>: Withheld votes</a:t>
                </a:r>
              </a:p>
              <a:p>
                <a:pPr marL="57150" indent="0"/>
                <a14:m>
                  <m:oMath xmlns:m="http://schemas.openxmlformats.org/officeDocument/2006/math">
                    <m:sSub>
                      <m:sSubPr>
                        <m:ctrlPr>
                          <a:rPr lang="en-US" altLang="ko-KR" b="1" i="1" smtClean="0">
                            <a:latin typeface="Cambria Math" panose="02040503050406030204" pitchFamily="18" charset="0"/>
                          </a:rPr>
                        </m:ctrlPr>
                      </m:sSubPr>
                      <m:e>
                        <m:r>
                          <a:rPr lang="en-US" altLang="ko-KR" b="1" i="1" smtClean="0">
                            <a:latin typeface="Cambria Math" panose="02040503050406030204" pitchFamily="18" charset="0"/>
                          </a:rPr>
                          <m:t>𝑻</m:t>
                        </m:r>
                      </m:e>
                      <m:sub>
                        <m:r>
                          <a:rPr lang="en-US" altLang="ko-KR" b="1" i="1" smtClean="0">
                            <a:latin typeface="Cambria Math" panose="02040503050406030204" pitchFamily="18" charset="0"/>
                          </a:rPr>
                          <m:t>𝒊𝒋𝒕</m:t>
                        </m:r>
                        <m:r>
                          <a:rPr lang="en-US" altLang="ko-KR" b="1" i="1" smtClean="0">
                            <a:latin typeface="Cambria Math" panose="02040503050406030204" pitchFamily="18" charset="0"/>
                          </a:rPr>
                          <m:t>,</m:t>
                        </m:r>
                        <m:r>
                          <a:rPr lang="en-US" altLang="ko-KR" b="1" i="1" smtClean="0">
                            <a:latin typeface="Cambria Math" panose="02040503050406030204" pitchFamily="18" charset="0"/>
                          </a:rPr>
                          <m:t>𝒕</m:t>
                        </m:r>
                        <m:r>
                          <a:rPr lang="en-US" altLang="ko-KR" b="1" i="1" smtClean="0">
                            <a:latin typeface="Cambria Math" panose="02040503050406030204" pitchFamily="18" charset="0"/>
                          </a:rPr>
                          <m:t>−</m:t>
                        </m:r>
                        <m:r>
                          <a:rPr lang="en-US" altLang="ko-KR" b="1" i="1" smtClean="0">
                            <a:latin typeface="Cambria Math" panose="02040503050406030204" pitchFamily="18" charset="0"/>
                          </a:rPr>
                          <m:t>𝟏</m:t>
                        </m:r>
                      </m:sub>
                    </m:sSub>
                  </m:oMath>
                </a14:m>
                <a:r>
                  <a:rPr lang="en-US" altLang="ko-KR" b="1" dirty="0"/>
                  <a:t>: The treatment indicator </a:t>
                </a:r>
              </a:p>
              <a:p>
                <a:pPr marL="457200" lvl="1" indent="0">
                  <a:buNone/>
                </a:pPr>
                <a:r>
                  <a:rPr lang="en-US" altLang="ko-KR" b="1" dirty="0"/>
                  <a:t>=1, when involved a forced CEO turnover</a:t>
                </a:r>
              </a:p>
              <a:p>
                <a:pPr marL="457200" lvl="1" indent="0">
                  <a:buNone/>
                </a:pPr>
                <a:r>
                  <a:rPr lang="en-US" altLang="ko-KR" b="1" dirty="0"/>
                  <a:t>=0 otherwise</a:t>
                </a:r>
              </a:p>
              <a:p>
                <a:pPr marL="57150" indent="0"/>
                <a14:m>
                  <m:oMath xmlns:m="http://schemas.openxmlformats.org/officeDocument/2006/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𝑋</m:t>
                        </m:r>
                      </m:e>
                      <m:sub>
                        <m:r>
                          <a:rPr lang="en-US" altLang="ko-KR" b="0" i="1" smtClean="0">
                            <a:latin typeface="Cambria Math" panose="02040503050406030204" pitchFamily="18" charset="0"/>
                          </a:rPr>
                          <m:t>𝑖𝑡</m:t>
                        </m:r>
                      </m:sub>
                    </m:sSub>
                  </m:oMath>
                </a14:m>
                <a:r>
                  <a:rPr lang="en-US" altLang="ko-KR" dirty="0"/>
                  <a:t>: Time-varying director controls</a:t>
                </a:r>
              </a:p>
              <a:p>
                <a:pPr marL="57150" indent="0"/>
                <a14:m>
                  <m:oMath xmlns:m="http://schemas.openxmlformats.org/officeDocument/2006/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𝑍</m:t>
                        </m:r>
                      </m:e>
                      <m:sub>
                        <m:r>
                          <a:rPr lang="en-US" altLang="ko-KR" b="0" i="1" smtClean="0">
                            <a:latin typeface="Cambria Math" panose="02040503050406030204" pitchFamily="18" charset="0"/>
                          </a:rPr>
                          <m:t>𝑗𝑡</m:t>
                        </m:r>
                      </m:sub>
                    </m:sSub>
                  </m:oMath>
                </a14:m>
                <a:r>
                  <a:rPr lang="en-US" altLang="ko-KR" dirty="0"/>
                  <a:t>: Time-varying firm controls</a:t>
                </a:r>
              </a:p>
              <a:p>
                <a:pPr marL="57150" indent="0"/>
                <a14:m>
                  <m:oMath xmlns:m="http://schemas.openxmlformats.org/officeDocument/2006/math">
                    <m:sSub>
                      <m:sSubPr>
                        <m:ctrlPr>
                          <a:rPr lang="en-US" altLang="ko-KR" b="0" i="1" smtClean="0">
                            <a:latin typeface="Cambria Math" panose="02040503050406030204" pitchFamily="18" charset="0"/>
                          </a:rPr>
                        </m:ctrlPr>
                      </m:sSubPr>
                      <m:e>
                        <m:r>
                          <a:rPr lang="ko-KR" altLang="en-US" i="1" smtClean="0">
                            <a:latin typeface="Cambria Math" panose="02040503050406030204" pitchFamily="18" charset="0"/>
                          </a:rPr>
                          <m:t>𝛼</m:t>
                        </m:r>
                      </m:e>
                      <m:sub>
                        <m:r>
                          <a:rPr lang="en-US" altLang="ko-KR" b="0" i="1" smtClean="0">
                            <a:latin typeface="Cambria Math" panose="02040503050406030204" pitchFamily="18" charset="0"/>
                          </a:rPr>
                          <m:t>𝑠𝑡</m:t>
                        </m:r>
                      </m:sub>
                    </m:sSub>
                  </m:oMath>
                </a14:m>
                <a:r>
                  <a:rPr lang="en-US" altLang="ko-KR" dirty="0"/>
                  <a:t>: Industry x Year fixed effects</a:t>
                </a:r>
              </a:p>
            </p:txBody>
          </p:sp>
        </mc:Choice>
        <mc:Fallback xmlns="">
          <p:sp>
            <p:nvSpPr>
              <p:cNvPr id="3" name="텍스트 개체 틀 2">
                <a:extLst>
                  <a:ext uri="{FF2B5EF4-FFF2-40B4-BE49-F238E27FC236}">
                    <a16:creationId xmlns:a16="http://schemas.microsoft.com/office/drawing/2014/main" id="{35A4159E-09CD-B431-93BA-D512386B06F8}"/>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963"/>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79927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2A004665-9468-18FD-EF95-8F1CC4F92A98}"/>
              </a:ext>
            </a:extLst>
          </p:cNvPr>
          <p:cNvSpPr>
            <a:spLocks noGrp="1"/>
          </p:cNvSpPr>
          <p:nvPr>
            <p:ph type="body" sz="quarter" idx="13"/>
          </p:nvPr>
        </p:nvSpPr>
        <p:spPr/>
        <p:txBody>
          <a:bodyPr/>
          <a:lstStyle/>
          <a:p>
            <a:r>
              <a:rPr lang="en-US" altLang="ko-KR" dirty="0"/>
              <a:t>Sample and Data</a:t>
            </a:r>
            <a:endParaRPr lang="ko-KR" altLang="en-US" dirty="0"/>
          </a:p>
        </p:txBody>
      </p:sp>
      <p:sp>
        <p:nvSpPr>
          <p:cNvPr id="3" name="텍스트 개체 틀 2">
            <a:extLst>
              <a:ext uri="{FF2B5EF4-FFF2-40B4-BE49-F238E27FC236}">
                <a16:creationId xmlns:a16="http://schemas.microsoft.com/office/drawing/2014/main" id="{A02FB1C0-B225-8508-A4C0-0CFB375F4BCC}"/>
              </a:ext>
            </a:extLst>
          </p:cNvPr>
          <p:cNvSpPr>
            <a:spLocks noGrp="1"/>
          </p:cNvSpPr>
          <p:nvPr>
            <p:ph type="body" sz="quarter" idx="14"/>
          </p:nvPr>
        </p:nvSpPr>
        <p:spPr/>
        <p:txBody>
          <a:bodyPr anchor="ctr">
            <a:normAutofit/>
          </a:bodyPr>
          <a:lstStyle/>
          <a:p>
            <a:pPr>
              <a:buFont typeface="Arial" panose="020B0604020202020204" pitchFamily="34" charset="0"/>
              <a:buChar char="•"/>
            </a:pPr>
            <a:r>
              <a:rPr lang="en-US" altLang="ko-KR" sz="2400" b="1" dirty="0"/>
              <a:t>Data sources</a:t>
            </a:r>
          </a:p>
          <a:p>
            <a:pPr lvl="1">
              <a:buFont typeface="Arial" panose="020B0604020202020204" pitchFamily="34" charset="0"/>
              <a:buChar char="•"/>
            </a:pPr>
            <a:r>
              <a:rPr lang="en-US" altLang="ko-KR" sz="2000" b="1" dirty="0" err="1"/>
              <a:t>BoardEX</a:t>
            </a:r>
            <a:r>
              <a:rPr lang="en-US" altLang="ko-KR" dirty="0"/>
              <a:t>: CEO departures, Director info, Board interlocks</a:t>
            </a:r>
          </a:p>
          <a:p>
            <a:pPr lvl="1">
              <a:buFont typeface="Arial" panose="020B0604020202020204" pitchFamily="34" charset="0"/>
              <a:buChar char="•"/>
            </a:pPr>
            <a:r>
              <a:rPr lang="en-US" altLang="ko-KR" sz="2000" b="1" dirty="0"/>
              <a:t>Factiva</a:t>
            </a:r>
            <a:r>
              <a:rPr lang="en-US" altLang="ko-KR" dirty="0"/>
              <a:t>: Forced turnover classification (Parrino 1997 + 1m rule)</a:t>
            </a:r>
          </a:p>
          <a:p>
            <a:pPr lvl="1">
              <a:buFont typeface="Arial" panose="020B0604020202020204" pitchFamily="34" charset="0"/>
              <a:buChar char="•"/>
            </a:pPr>
            <a:r>
              <a:rPr lang="en-US" altLang="ko-KR" sz="2000" b="1" dirty="0"/>
              <a:t>ISS</a:t>
            </a:r>
            <a:r>
              <a:rPr lang="en-US" altLang="ko-KR" dirty="0"/>
              <a:t>: Re-election vote outcomes</a:t>
            </a:r>
          </a:p>
          <a:p>
            <a:pPr lvl="1">
              <a:buFont typeface="Arial" panose="020B0604020202020204" pitchFamily="34" charset="0"/>
              <a:buChar char="•"/>
            </a:pPr>
            <a:r>
              <a:rPr lang="en-US" altLang="ko-KR" sz="2000" b="1" dirty="0"/>
              <a:t>CRSP</a:t>
            </a:r>
            <a:r>
              <a:rPr lang="en-US" altLang="ko-KR" dirty="0"/>
              <a:t>: Stock returns</a:t>
            </a:r>
          </a:p>
          <a:p>
            <a:pPr lvl="1">
              <a:buFont typeface="Arial" panose="020B0604020202020204" pitchFamily="34" charset="0"/>
              <a:buChar char="•"/>
            </a:pPr>
            <a:r>
              <a:rPr lang="en-US" altLang="ko-KR" sz="2000" b="1" dirty="0" err="1"/>
              <a:t>Compustat</a:t>
            </a:r>
            <a:r>
              <a:rPr lang="en-US" altLang="ko-KR" dirty="0"/>
              <a:t>: Accounting data</a:t>
            </a:r>
          </a:p>
          <a:p>
            <a:pPr lvl="1">
              <a:buFont typeface="Arial" panose="020B0604020202020204" pitchFamily="34" charset="0"/>
              <a:buChar char="•"/>
            </a:pPr>
            <a:r>
              <a:rPr lang="en-US" altLang="ko-KR" sz="2000" b="1" dirty="0"/>
              <a:t>Thomson Reuters 13F</a:t>
            </a:r>
            <a:r>
              <a:rPr lang="en-US" altLang="ko-KR" dirty="0"/>
              <a:t>: Institutional ownership</a:t>
            </a:r>
          </a:p>
          <a:p>
            <a:pPr lvl="1">
              <a:buFont typeface="Arial" panose="020B0604020202020204" pitchFamily="34" charset="0"/>
              <a:buChar char="•"/>
            </a:pPr>
            <a:endParaRPr lang="en-US" altLang="ko-KR" dirty="0"/>
          </a:p>
          <a:p>
            <a:pPr marL="400050">
              <a:buFont typeface="Arial" panose="020B0604020202020204" pitchFamily="34" charset="0"/>
              <a:buChar char="•"/>
            </a:pPr>
            <a:r>
              <a:rPr lang="en-US" altLang="ko-KR" sz="2400" b="1" dirty="0"/>
              <a:t>Sample Construction</a:t>
            </a:r>
          </a:p>
          <a:p>
            <a:pPr marL="800100" lvl="1">
              <a:buFont typeface="Arial" panose="020B0604020202020204" pitchFamily="34" charset="0"/>
              <a:buChar char="•"/>
            </a:pPr>
            <a:r>
              <a:rPr lang="en-US" altLang="ko-KR" sz="2000" b="1" dirty="0"/>
              <a:t>Period:</a:t>
            </a:r>
            <a:r>
              <a:rPr lang="en-US" altLang="ko-KR" dirty="0"/>
              <a:t> 2003-2017</a:t>
            </a:r>
          </a:p>
          <a:p>
            <a:pPr marL="800100" lvl="1">
              <a:buFont typeface="Arial" panose="020B0604020202020204" pitchFamily="34" charset="0"/>
              <a:buChar char="•"/>
            </a:pPr>
            <a:r>
              <a:rPr lang="en-US" altLang="ko-KR" sz="2000" b="1" dirty="0"/>
              <a:t>Universe:</a:t>
            </a:r>
            <a:r>
              <a:rPr lang="en-US" altLang="ko-KR" b="1" dirty="0"/>
              <a:t> </a:t>
            </a:r>
            <a:r>
              <a:rPr lang="en-US" altLang="ko-KR" dirty="0"/>
              <a:t>S&amp;P 1500</a:t>
            </a:r>
          </a:p>
          <a:p>
            <a:pPr marL="800100" lvl="1">
              <a:buFont typeface="Arial" panose="020B0604020202020204" pitchFamily="34" charset="0"/>
              <a:buChar char="•"/>
            </a:pPr>
            <a:r>
              <a:rPr lang="en-US" altLang="ko-KR" sz="2000" b="1" dirty="0"/>
              <a:t># of forced CEO turnover: </a:t>
            </a:r>
            <a:r>
              <a:rPr lang="en-US" altLang="ko-KR" dirty="0"/>
              <a:t>206</a:t>
            </a:r>
          </a:p>
          <a:p>
            <a:pPr marL="800100" lvl="1">
              <a:buFont typeface="Arial" panose="020B0604020202020204" pitchFamily="34" charset="0"/>
              <a:buChar char="•"/>
            </a:pPr>
            <a:r>
              <a:rPr lang="en-US" altLang="ko-KR" sz="2000" b="1" dirty="0"/>
              <a:t>Final Sample: </a:t>
            </a:r>
            <a:r>
              <a:rPr lang="en-US" altLang="ko-KR" dirty="0"/>
              <a:t>88,406 (treatment: 607, control: 87,799)</a:t>
            </a:r>
          </a:p>
        </p:txBody>
      </p:sp>
    </p:spTree>
    <p:extLst>
      <p:ext uri="{BB962C8B-B14F-4D97-AF65-F5344CB8AC3E}">
        <p14:creationId xmlns:p14="http://schemas.microsoft.com/office/powerpoint/2010/main" val="241512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004FFE72-1D32-830E-AD13-6400188CDF99}"/>
              </a:ext>
            </a:extLst>
          </p:cNvPr>
          <p:cNvSpPr>
            <a:spLocks noGrp="1"/>
          </p:cNvSpPr>
          <p:nvPr>
            <p:ph type="body" sz="quarter" idx="13"/>
          </p:nvPr>
        </p:nvSpPr>
        <p:spPr/>
        <p:txBody>
          <a:bodyPr/>
          <a:lstStyle/>
          <a:p>
            <a:r>
              <a:rPr lang="en-US" altLang="ko-KR" dirty="0"/>
              <a:t>Sample and Data</a:t>
            </a:r>
            <a:endParaRPr lang="ko-KR" altLang="en-US" dirty="0"/>
          </a:p>
        </p:txBody>
      </p:sp>
      <p:sp>
        <p:nvSpPr>
          <p:cNvPr id="3" name="텍스트 개체 틀 2">
            <a:extLst>
              <a:ext uri="{FF2B5EF4-FFF2-40B4-BE49-F238E27FC236}">
                <a16:creationId xmlns:a16="http://schemas.microsoft.com/office/drawing/2014/main" id="{08FA2608-838F-AD93-0D59-107F119D592B}"/>
              </a:ext>
            </a:extLst>
          </p:cNvPr>
          <p:cNvSpPr>
            <a:spLocks noGrp="1"/>
          </p:cNvSpPr>
          <p:nvPr>
            <p:ph type="body" sz="quarter" idx="14"/>
          </p:nvPr>
        </p:nvSpPr>
        <p:spPr>
          <a:xfrm>
            <a:off x="457200" y="4869160"/>
            <a:ext cx="8229599" cy="1415478"/>
          </a:xfrm>
        </p:spPr>
        <p:txBody>
          <a:bodyPr/>
          <a:lstStyle/>
          <a:p>
            <a:endParaRPr lang="ko-KR" altLang="en-US" dirty="0"/>
          </a:p>
        </p:txBody>
      </p:sp>
      <p:sp>
        <p:nvSpPr>
          <p:cNvPr id="4" name="그림 개체 틀 3">
            <a:extLst>
              <a:ext uri="{FF2B5EF4-FFF2-40B4-BE49-F238E27FC236}">
                <a16:creationId xmlns:a16="http://schemas.microsoft.com/office/drawing/2014/main" id="{85BCFEF4-8BC3-0D16-7EB7-9CE73C6B30D8}"/>
              </a:ext>
            </a:extLst>
          </p:cNvPr>
          <p:cNvSpPr>
            <a:spLocks noGrp="1"/>
          </p:cNvSpPr>
          <p:nvPr>
            <p:ph type="pic" sz="quarter" idx="15"/>
          </p:nvPr>
        </p:nvSpPr>
        <p:spPr>
          <a:xfrm>
            <a:off x="457201" y="1484784"/>
            <a:ext cx="8229599" cy="3327874"/>
          </a:xfrm>
        </p:spPr>
        <p:txBody>
          <a:bodyPr/>
          <a:lstStyle/>
          <a:p>
            <a:endParaRPr lang="ko-KR" altLang="en-US"/>
          </a:p>
        </p:txBody>
      </p:sp>
      <p:pic>
        <p:nvPicPr>
          <p:cNvPr id="7" name="그림 6" descr="The table presents data on forced CEO turnover and director characteristics, showing mean values, sample sizes (N), and z-scores for various stages of turnover.&#10;&#10;AI 생성 콘텐츠는 정확하지 않을 수 있습니다.">
            <a:extLst>
              <a:ext uri="{FF2B5EF4-FFF2-40B4-BE49-F238E27FC236}">
                <a16:creationId xmlns:a16="http://schemas.microsoft.com/office/drawing/2014/main" id="{0DCFB0AD-8752-9492-994E-3483AD521183}"/>
              </a:ext>
            </a:extLst>
          </p:cNvPr>
          <p:cNvPicPr>
            <a:picLocks noChangeAspect="1"/>
          </p:cNvPicPr>
          <p:nvPr/>
        </p:nvPicPr>
        <p:blipFill>
          <a:blip r:embed="rId2"/>
          <a:stretch>
            <a:fillRect/>
          </a:stretch>
        </p:blipFill>
        <p:spPr>
          <a:xfrm>
            <a:off x="457200" y="1484784"/>
            <a:ext cx="8229599" cy="3976317"/>
          </a:xfrm>
          <a:prstGeom prst="rect">
            <a:avLst/>
          </a:prstGeom>
        </p:spPr>
      </p:pic>
      <mc:AlternateContent xmlns:mc="http://schemas.openxmlformats.org/markup-compatibility/2006" xmlns:p14="http://schemas.microsoft.com/office/powerpoint/2010/main">
        <mc:Choice Requires="p14">
          <p:contentPart p14:bwMode="auto" r:id="rId3">
            <p14:nvContentPartPr>
              <p14:cNvPr id="9" name="잉크 8">
                <a:extLst>
                  <a:ext uri="{FF2B5EF4-FFF2-40B4-BE49-F238E27FC236}">
                    <a16:creationId xmlns:a16="http://schemas.microsoft.com/office/drawing/2014/main" id="{EAB7DDA5-846E-4377-C84C-3EE464F6D2BC}"/>
                  </a:ext>
                </a:extLst>
              </p14:cNvPr>
              <p14:cNvContentPartPr/>
              <p14:nvPr/>
            </p14:nvContentPartPr>
            <p14:xfrm>
              <a:off x="4017135" y="2422257"/>
              <a:ext cx="2023920" cy="37800"/>
            </p14:xfrm>
          </p:contentPart>
        </mc:Choice>
        <mc:Fallback xmlns="">
          <p:pic>
            <p:nvPicPr>
              <p:cNvPr id="9" name="잉크 8">
                <a:extLst>
                  <a:ext uri="{FF2B5EF4-FFF2-40B4-BE49-F238E27FC236}">
                    <a16:creationId xmlns:a16="http://schemas.microsoft.com/office/drawing/2014/main" id="{EAB7DDA5-846E-4377-C84C-3EE464F6D2BC}"/>
                  </a:ext>
                </a:extLst>
              </p:cNvPr>
              <p:cNvPicPr/>
              <p:nvPr/>
            </p:nvPicPr>
            <p:blipFill>
              <a:blip r:embed="rId4"/>
              <a:stretch>
                <a:fillRect/>
              </a:stretch>
            </p:blipFill>
            <p:spPr>
              <a:xfrm>
                <a:off x="3981135" y="2350257"/>
                <a:ext cx="20955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잉크 10">
                <a:extLst>
                  <a:ext uri="{FF2B5EF4-FFF2-40B4-BE49-F238E27FC236}">
                    <a16:creationId xmlns:a16="http://schemas.microsoft.com/office/drawing/2014/main" id="{9262793E-158A-2DF3-4026-5814E2208699}"/>
                  </a:ext>
                </a:extLst>
              </p14:cNvPr>
              <p14:cNvContentPartPr/>
              <p14:nvPr/>
            </p14:nvContentPartPr>
            <p14:xfrm>
              <a:off x="6288015" y="2399577"/>
              <a:ext cx="2248920" cy="60480"/>
            </p14:xfrm>
          </p:contentPart>
        </mc:Choice>
        <mc:Fallback xmlns="">
          <p:pic>
            <p:nvPicPr>
              <p:cNvPr id="11" name="잉크 10">
                <a:extLst>
                  <a:ext uri="{FF2B5EF4-FFF2-40B4-BE49-F238E27FC236}">
                    <a16:creationId xmlns:a16="http://schemas.microsoft.com/office/drawing/2014/main" id="{9262793E-158A-2DF3-4026-5814E2208699}"/>
                  </a:ext>
                </a:extLst>
              </p:cNvPr>
              <p:cNvPicPr/>
              <p:nvPr/>
            </p:nvPicPr>
            <p:blipFill>
              <a:blip r:embed="rId6"/>
              <a:stretch>
                <a:fillRect/>
              </a:stretch>
            </p:blipFill>
            <p:spPr>
              <a:xfrm>
                <a:off x="6252015" y="2327577"/>
                <a:ext cx="232056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잉크 12">
                <a:extLst>
                  <a:ext uri="{FF2B5EF4-FFF2-40B4-BE49-F238E27FC236}">
                    <a16:creationId xmlns:a16="http://schemas.microsoft.com/office/drawing/2014/main" id="{438F0EAE-2D42-55DA-779B-5CBD74C89CF5}"/>
                  </a:ext>
                </a:extLst>
              </p14:cNvPr>
              <p14:cNvContentPartPr/>
              <p14:nvPr/>
            </p14:nvContentPartPr>
            <p14:xfrm>
              <a:off x="599295" y="3381657"/>
              <a:ext cx="15840" cy="531720"/>
            </p14:xfrm>
          </p:contentPart>
        </mc:Choice>
        <mc:Fallback xmlns="">
          <p:pic>
            <p:nvPicPr>
              <p:cNvPr id="13" name="잉크 12">
                <a:extLst>
                  <a:ext uri="{FF2B5EF4-FFF2-40B4-BE49-F238E27FC236}">
                    <a16:creationId xmlns:a16="http://schemas.microsoft.com/office/drawing/2014/main" id="{438F0EAE-2D42-55DA-779B-5CBD74C89CF5}"/>
                  </a:ext>
                </a:extLst>
              </p:cNvPr>
              <p:cNvPicPr/>
              <p:nvPr/>
            </p:nvPicPr>
            <p:blipFill>
              <a:blip r:embed="rId8"/>
              <a:stretch>
                <a:fillRect/>
              </a:stretch>
            </p:blipFill>
            <p:spPr>
              <a:xfrm>
                <a:off x="563295" y="3310017"/>
                <a:ext cx="87480" cy="675360"/>
              </a:xfrm>
              <a:prstGeom prst="rect">
                <a:avLst/>
              </a:prstGeom>
            </p:spPr>
          </p:pic>
        </mc:Fallback>
      </mc:AlternateContent>
    </p:spTree>
    <p:extLst>
      <p:ext uri="{BB962C8B-B14F-4D97-AF65-F5344CB8AC3E}">
        <p14:creationId xmlns:p14="http://schemas.microsoft.com/office/powerpoint/2010/main" val="3556129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89D693EB-5C2C-D5A7-428E-5272890C5E73}"/>
              </a:ext>
            </a:extLst>
          </p:cNvPr>
          <p:cNvSpPr>
            <a:spLocks noGrp="1"/>
          </p:cNvSpPr>
          <p:nvPr>
            <p:ph type="body" sz="quarter" idx="13"/>
          </p:nvPr>
        </p:nvSpPr>
        <p:spPr/>
        <p:txBody>
          <a:bodyPr/>
          <a:lstStyle/>
          <a:p>
            <a:r>
              <a:rPr lang="en-US" altLang="ko-KR" dirty="0"/>
              <a:t>Sample and Data</a:t>
            </a:r>
            <a:endParaRPr lang="ko-KR" altLang="en-US" dirty="0"/>
          </a:p>
        </p:txBody>
      </p:sp>
      <p:sp>
        <p:nvSpPr>
          <p:cNvPr id="4" name="그림 개체 틀 3">
            <a:extLst>
              <a:ext uri="{FF2B5EF4-FFF2-40B4-BE49-F238E27FC236}">
                <a16:creationId xmlns:a16="http://schemas.microsoft.com/office/drawing/2014/main" id="{254F61C7-49A2-2B2D-5E74-5E952E2F93A1}"/>
              </a:ext>
            </a:extLst>
          </p:cNvPr>
          <p:cNvSpPr>
            <a:spLocks noGrp="1"/>
          </p:cNvSpPr>
          <p:nvPr>
            <p:ph type="pic" sz="quarter" idx="16"/>
          </p:nvPr>
        </p:nvSpPr>
        <p:spPr/>
        <p:txBody>
          <a:bodyPr/>
          <a:lstStyle/>
          <a:p>
            <a:endParaRPr lang="ko-KR" altLang="en-US"/>
          </a:p>
        </p:txBody>
      </p:sp>
      <p:sp>
        <p:nvSpPr>
          <p:cNvPr id="8" name="그림 개체 틀 7">
            <a:extLst>
              <a:ext uri="{FF2B5EF4-FFF2-40B4-BE49-F238E27FC236}">
                <a16:creationId xmlns:a16="http://schemas.microsoft.com/office/drawing/2014/main" id="{9B54432B-4747-75F0-2D04-9DB27A4982A0}"/>
              </a:ext>
            </a:extLst>
          </p:cNvPr>
          <p:cNvSpPr>
            <a:spLocks noGrp="1"/>
          </p:cNvSpPr>
          <p:nvPr>
            <p:ph type="pic" sz="quarter" idx="15"/>
          </p:nvPr>
        </p:nvSpPr>
        <p:spPr/>
        <p:txBody>
          <a:bodyPr/>
          <a:lstStyle/>
          <a:p>
            <a:endParaRPr lang="ko-KR" altLang="en-US"/>
          </a:p>
        </p:txBody>
      </p:sp>
      <p:pic>
        <p:nvPicPr>
          <p:cNvPr id="10" name="그림 9" descr="The image presents a table with statistics comparing director and firm characteristics, including metrics such as age, turnover, number of other board seats, tenure, ISS withhold, total assets, Tobin's Q, ROA, board size, outside directors, and institutional ownership percentages.&#10;&#10;AI 생성 콘텐츠는 정확하지 않을 수 있습니다.">
            <a:extLst>
              <a:ext uri="{FF2B5EF4-FFF2-40B4-BE49-F238E27FC236}">
                <a16:creationId xmlns:a16="http://schemas.microsoft.com/office/drawing/2014/main" id="{85C2BC6F-3DDF-0C3A-F8E3-482A6FECCA62}"/>
              </a:ext>
            </a:extLst>
          </p:cNvPr>
          <p:cNvPicPr>
            <a:picLocks noChangeAspect="1"/>
          </p:cNvPicPr>
          <p:nvPr/>
        </p:nvPicPr>
        <p:blipFill>
          <a:blip r:embed="rId2"/>
          <a:stretch>
            <a:fillRect/>
          </a:stretch>
        </p:blipFill>
        <p:spPr>
          <a:xfrm>
            <a:off x="107949" y="748077"/>
            <a:ext cx="4375692" cy="6053794"/>
          </a:xfrm>
          <a:prstGeom prst="rect">
            <a:avLst/>
          </a:prstGeom>
        </p:spPr>
      </p:pic>
      <p:pic>
        <p:nvPicPr>
          <p:cNvPr id="14" name="그림 13" descr="The image is a table displaying statistical data on various attributes of non-turnover-interlocked directors and their associated firms, including age, gender, number of other board seats, tenure, ISS withhold/against, total assets, Tobin's Q, ROA, board size, and institutional ownership.&#10;&#10;AI 생성 콘텐츠는 정확하지 않을 수 있습니다.">
            <a:extLst>
              <a:ext uri="{FF2B5EF4-FFF2-40B4-BE49-F238E27FC236}">
                <a16:creationId xmlns:a16="http://schemas.microsoft.com/office/drawing/2014/main" id="{D0264BD4-706C-7091-C482-F6BD8486A40A}"/>
              </a:ext>
            </a:extLst>
          </p:cNvPr>
          <p:cNvPicPr>
            <a:picLocks noChangeAspect="1"/>
          </p:cNvPicPr>
          <p:nvPr/>
        </p:nvPicPr>
        <p:blipFill>
          <a:blip r:embed="rId3"/>
          <a:stretch>
            <a:fillRect/>
          </a:stretch>
        </p:blipFill>
        <p:spPr>
          <a:xfrm>
            <a:off x="4644008" y="748076"/>
            <a:ext cx="4392043" cy="6053794"/>
          </a:xfrm>
          <a:prstGeom prst="rect">
            <a:avLst/>
          </a:prstGeom>
        </p:spPr>
      </p:pic>
      <mc:AlternateContent xmlns:mc="http://schemas.openxmlformats.org/markup-compatibility/2006" xmlns:p14="http://schemas.microsoft.com/office/powerpoint/2010/main">
        <mc:Choice Requires="p14">
          <p:contentPart p14:bwMode="auto" r:id="rId4">
            <p14:nvContentPartPr>
              <p14:cNvPr id="17" name="잉크 16">
                <a:extLst>
                  <a:ext uri="{FF2B5EF4-FFF2-40B4-BE49-F238E27FC236}">
                    <a16:creationId xmlns:a16="http://schemas.microsoft.com/office/drawing/2014/main" id="{D0200020-7652-AA25-CCDD-C1ABA9261CED}"/>
                  </a:ext>
                </a:extLst>
              </p14:cNvPr>
              <p14:cNvContentPartPr/>
              <p14:nvPr/>
            </p14:nvContentPartPr>
            <p14:xfrm>
              <a:off x="149654" y="1109219"/>
              <a:ext cx="1438560" cy="7920"/>
            </p14:xfrm>
          </p:contentPart>
        </mc:Choice>
        <mc:Fallback xmlns="">
          <p:pic>
            <p:nvPicPr>
              <p:cNvPr id="17" name="잉크 16">
                <a:extLst>
                  <a:ext uri="{FF2B5EF4-FFF2-40B4-BE49-F238E27FC236}">
                    <a16:creationId xmlns:a16="http://schemas.microsoft.com/office/drawing/2014/main" id="{D0200020-7652-AA25-CCDD-C1ABA9261CED}"/>
                  </a:ext>
                </a:extLst>
              </p:cNvPr>
              <p:cNvPicPr/>
              <p:nvPr/>
            </p:nvPicPr>
            <p:blipFill>
              <a:blip r:embed="rId5"/>
              <a:stretch>
                <a:fillRect/>
              </a:stretch>
            </p:blipFill>
            <p:spPr>
              <a:xfrm>
                <a:off x="114014" y="1037579"/>
                <a:ext cx="1510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9" name="잉크 18">
                <a:extLst>
                  <a:ext uri="{FF2B5EF4-FFF2-40B4-BE49-F238E27FC236}">
                    <a16:creationId xmlns:a16="http://schemas.microsoft.com/office/drawing/2014/main" id="{1A65F01D-8EA7-CE9C-EF05-F28C648366C1}"/>
                  </a:ext>
                </a:extLst>
              </p14:cNvPr>
              <p14:cNvContentPartPr/>
              <p14:nvPr/>
            </p14:nvContentPartPr>
            <p14:xfrm>
              <a:off x="4669094" y="1176539"/>
              <a:ext cx="1679400" cy="22680"/>
            </p14:xfrm>
          </p:contentPart>
        </mc:Choice>
        <mc:Fallback xmlns="">
          <p:pic>
            <p:nvPicPr>
              <p:cNvPr id="19" name="잉크 18">
                <a:extLst>
                  <a:ext uri="{FF2B5EF4-FFF2-40B4-BE49-F238E27FC236}">
                    <a16:creationId xmlns:a16="http://schemas.microsoft.com/office/drawing/2014/main" id="{1A65F01D-8EA7-CE9C-EF05-F28C648366C1}"/>
                  </a:ext>
                </a:extLst>
              </p:cNvPr>
              <p:cNvPicPr/>
              <p:nvPr/>
            </p:nvPicPr>
            <p:blipFill>
              <a:blip r:embed="rId7"/>
              <a:stretch>
                <a:fillRect/>
              </a:stretch>
            </p:blipFill>
            <p:spPr>
              <a:xfrm>
                <a:off x="4633094" y="1104539"/>
                <a:ext cx="17510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잉크 20">
                <a:extLst>
                  <a:ext uri="{FF2B5EF4-FFF2-40B4-BE49-F238E27FC236}">
                    <a16:creationId xmlns:a16="http://schemas.microsoft.com/office/drawing/2014/main" id="{AE0EA446-66C2-2385-8036-8D4AA284BCD2}"/>
                  </a:ext>
                </a:extLst>
              </p14:cNvPr>
              <p14:cNvContentPartPr/>
              <p14:nvPr/>
            </p14:nvContentPartPr>
            <p14:xfrm>
              <a:off x="6205574" y="2585579"/>
              <a:ext cx="442800" cy="15120"/>
            </p14:xfrm>
          </p:contentPart>
        </mc:Choice>
        <mc:Fallback xmlns="">
          <p:pic>
            <p:nvPicPr>
              <p:cNvPr id="21" name="잉크 20">
                <a:extLst>
                  <a:ext uri="{FF2B5EF4-FFF2-40B4-BE49-F238E27FC236}">
                    <a16:creationId xmlns:a16="http://schemas.microsoft.com/office/drawing/2014/main" id="{AE0EA446-66C2-2385-8036-8D4AA284BCD2}"/>
                  </a:ext>
                </a:extLst>
              </p:cNvPr>
              <p:cNvPicPr/>
              <p:nvPr/>
            </p:nvPicPr>
            <p:blipFill>
              <a:blip r:embed="rId9"/>
              <a:stretch>
                <a:fillRect/>
              </a:stretch>
            </p:blipFill>
            <p:spPr>
              <a:xfrm>
                <a:off x="6169574" y="2513939"/>
                <a:ext cx="5144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잉크 21">
                <a:extLst>
                  <a:ext uri="{FF2B5EF4-FFF2-40B4-BE49-F238E27FC236}">
                    <a16:creationId xmlns:a16="http://schemas.microsoft.com/office/drawing/2014/main" id="{11433F1A-E784-AFC2-B145-2C41AACC1931}"/>
                  </a:ext>
                </a:extLst>
              </p14:cNvPr>
              <p14:cNvContentPartPr/>
              <p14:nvPr/>
            </p14:nvContentPartPr>
            <p14:xfrm>
              <a:off x="4767014" y="2578019"/>
              <a:ext cx="1094760" cy="23040"/>
            </p14:xfrm>
          </p:contentPart>
        </mc:Choice>
        <mc:Fallback xmlns="">
          <p:pic>
            <p:nvPicPr>
              <p:cNvPr id="22" name="잉크 21">
                <a:extLst>
                  <a:ext uri="{FF2B5EF4-FFF2-40B4-BE49-F238E27FC236}">
                    <a16:creationId xmlns:a16="http://schemas.microsoft.com/office/drawing/2014/main" id="{11433F1A-E784-AFC2-B145-2C41AACC1931}"/>
                  </a:ext>
                </a:extLst>
              </p:cNvPr>
              <p:cNvPicPr/>
              <p:nvPr/>
            </p:nvPicPr>
            <p:blipFill>
              <a:blip r:embed="rId11"/>
              <a:stretch>
                <a:fillRect/>
              </a:stretch>
            </p:blipFill>
            <p:spPr>
              <a:xfrm>
                <a:off x="4731014" y="2506379"/>
                <a:ext cx="11664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잉크 22">
                <a:extLst>
                  <a:ext uri="{FF2B5EF4-FFF2-40B4-BE49-F238E27FC236}">
                    <a16:creationId xmlns:a16="http://schemas.microsoft.com/office/drawing/2014/main" id="{113FD7E8-2C37-B454-35CD-67DF61A255E7}"/>
                  </a:ext>
                </a:extLst>
              </p14:cNvPr>
              <p14:cNvContentPartPr/>
              <p14:nvPr/>
            </p14:nvContentPartPr>
            <p14:xfrm>
              <a:off x="217334" y="2502419"/>
              <a:ext cx="1101240" cy="8640"/>
            </p14:xfrm>
          </p:contentPart>
        </mc:Choice>
        <mc:Fallback xmlns="">
          <p:pic>
            <p:nvPicPr>
              <p:cNvPr id="23" name="잉크 22">
                <a:extLst>
                  <a:ext uri="{FF2B5EF4-FFF2-40B4-BE49-F238E27FC236}">
                    <a16:creationId xmlns:a16="http://schemas.microsoft.com/office/drawing/2014/main" id="{113FD7E8-2C37-B454-35CD-67DF61A255E7}"/>
                  </a:ext>
                </a:extLst>
              </p:cNvPr>
              <p:cNvPicPr/>
              <p:nvPr/>
            </p:nvPicPr>
            <p:blipFill>
              <a:blip r:embed="rId13"/>
              <a:stretch>
                <a:fillRect/>
              </a:stretch>
            </p:blipFill>
            <p:spPr>
              <a:xfrm>
                <a:off x="181334" y="2430419"/>
                <a:ext cx="117288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잉크 23">
                <a:extLst>
                  <a:ext uri="{FF2B5EF4-FFF2-40B4-BE49-F238E27FC236}">
                    <a16:creationId xmlns:a16="http://schemas.microsoft.com/office/drawing/2014/main" id="{2204D602-0FC7-7AE3-D236-3FD98236B890}"/>
                  </a:ext>
                </a:extLst>
              </p14:cNvPr>
              <p14:cNvContentPartPr/>
              <p14:nvPr/>
            </p14:nvContentPartPr>
            <p14:xfrm>
              <a:off x="1739054" y="2518259"/>
              <a:ext cx="284040" cy="360"/>
            </p14:xfrm>
          </p:contentPart>
        </mc:Choice>
        <mc:Fallback xmlns="">
          <p:pic>
            <p:nvPicPr>
              <p:cNvPr id="24" name="잉크 23">
                <a:extLst>
                  <a:ext uri="{FF2B5EF4-FFF2-40B4-BE49-F238E27FC236}">
                    <a16:creationId xmlns:a16="http://schemas.microsoft.com/office/drawing/2014/main" id="{2204D602-0FC7-7AE3-D236-3FD98236B890}"/>
                  </a:ext>
                </a:extLst>
              </p:cNvPr>
              <p:cNvPicPr/>
              <p:nvPr/>
            </p:nvPicPr>
            <p:blipFill>
              <a:blip r:embed="rId15"/>
              <a:stretch>
                <a:fillRect/>
              </a:stretch>
            </p:blipFill>
            <p:spPr>
              <a:xfrm>
                <a:off x="1703054" y="2446619"/>
                <a:ext cx="355680" cy="144000"/>
              </a:xfrm>
              <a:prstGeom prst="rect">
                <a:avLst/>
              </a:prstGeom>
            </p:spPr>
          </p:pic>
        </mc:Fallback>
      </mc:AlternateContent>
    </p:spTree>
    <p:extLst>
      <p:ext uri="{BB962C8B-B14F-4D97-AF65-F5344CB8AC3E}">
        <p14:creationId xmlns:p14="http://schemas.microsoft.com/office/powerpoint/2010/main" val="2957847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F4C9F556-452F-F47E-6581-E6AE2E26A4A7}"/>
              </a:ext>
            </a:extLst>
          </p:cNvPr>
          <p:cNvSpPr>
            <a:spLocks noGrp="1"/>
          </p:cNvSpPr>
          <p:nvPr>
            <p:ph type="body" sz="quarter" idx="13"/>
          </p:nvPr>
        </p:nvSpPr>
        <p:spPr>
          <a:xfrm>
            <a:off x="107949" y="56129"/>
            <a:ext cx="8784531" cy="549275"/>
          </a:xfrm>
        </p:spPr>
        <p:txBody>
          <a:bodyPr anchor="ctr">
            <a:normAutofit/>
          </a:bodyPr>
          <a:lstStyle/>
          <a:p>
            <a:pPr>
              <a:lnSpc>
                <a:spcPct val="90000"/>
              </a:lnSpc>
            </a:pPr>
            <a:r>
              <a:rPr lang="en-US" altLang="ko-KR" dirty="0"/>
              <a:t>Main Findings</a:t>
            </a:r>
            <a:endParaRPr lang="ko-KR" altLang="en-US" dirty="0"/>
          </a:p>
        </p:txBody>
      </p:sp>
      <p:pic>
        <p:nvPicPr>
          <p:cNvPr id="6" name="그림 개체 틀 5" descr="The image presents a table from a research study showing various factors and their statistical significance in relation to the percentage of votes withheld by shareholders, particularly in the context of CEO turnover at interlocked firms.&#10;&#10;AI 생성 콘텐츠는 정확하지 않을 수 있습니다.">
            <a:extLst>
              <a:ext uri="{FF2B5EF4-FFF2-40B4-BE49-F238E27FC236}">
                <a16:creationId xmlns:a16="http://schemas.microsoft.com/office/drawing/2014/main" id="{ABE9E705-2CD9-203E-1BEC-2488548BA93F}"/>
              </a:ext>
            </a:extLst>
          </p:cNvPr>
          <p:cNvPicPr>
            <a:picLocks noGrp="1" noChangeAspect="1"/>
          </p:cNvPicPr>
          <p:nvPr>
            <p:ph type="pic" sz="quarter" idx="15"/>
          </p:nvPr>
        </p:nvPicPr>
        <p:blipFill>
          <a:blip r:embed="rId2"/>
          <a:srcRect l="1313" r="1317" b="3"/>
          <a:stretch>
            <a:fillRect/>
          </a:stretch>
        </p:blipFill>
        <p:spPr>
          <a:xfrm>
            <a:off x="107949" y="748826"/>
            <a:ext cx="4392044" cy="5535812"/>
          </a:xfrm>
          <a:prstGeom prst="rect">
            <a:avLst/>
          </a:prstGeom>
          <a:noFill/>
        </p:spPr>
      </p:pic>
      <p:sp>
        <p:nvSpPr>
          <p:cNvPr id="11" name="Picture Placeholder 3">
            <a:extLst>
              <a:ext uri="{FF2B5EF4-FFF2-40B4-BE49-F238E27FC236}">
                <a16:creationId xmlns:a16="http://schemas.microsoft.com/office/drawing/2014/main" id="{531E9AB9-9BF6-DA5D-16B2-592854DF3E6D}"/>
              </a:ext>
            </a:extLst>
          </p:cNvPr>
          <p:cNvSpPr>
            <a:spLocks noGrp="1"/>
          </p:cNvSpPr>
          <p:nvPr>
            <p:ph type="pic" sz="quarter" idx="16"/>
          </p:nvPr>
        </p:nvSpPr>
        <p:spPr>
          <a:xfrm>
            <a:off x="4644008" y="748077"/>
            <a:ext cx="4499991" cy="5535812"/>
          </a:xfrm>
        </p:spPr>
        <p:txBody>
          <a:bodyPr/>
          <a:lstStyle/>
          <a:p>
            <a:pPr marL="400050"/>
            <a:endParaRPr lang="en-US" altLang="ko-KR" sz="2400" b="1" dirty="0"/>
          </a:p>
          <a:p>
            <a:pPr marL="400050"/>
            <a:r>
              <a:rPr lang="en-US" altLang="ko-KR" sz="2400" b="1" dirty="0"/>
              <a:t>Key Finding</a:t>
            </a:r>
          </a:p>
          <a:p>
            <a:pPr marL="457200" lvl="1" indent="0">
              <a:buNone/>
            </a:pPr>
            <a:r>
              <a:rPr lang="en-US" altLang="ko-KR" sz="2000" dirty="0"/>
              <a:t>: Forced CEO turnover-interlocked directors </a:t>
            </a:r>
            <a:r>
              <a:rPr lang="en-US" altLang="ko-KR" sz="2000" b="1" dirty="0"/>
              <a:t>receive 0.88%p ~ 1.20%p more withheld votes</a:t>
            </a:r>
            <a:r>
              <a:rPr lang="en-US" altLang="ko-KR" sz="2000" dirty="0"/>
              <a:t>.</a:t>
            </a:r>
          </a:p>
          <a:p>
            <a:pPr lvl="1">
              <a:buFont typeface="Wingdings" panose="05000000000000000000" pitchFamily="2" charset="2"/>
              <a:buChar char="à"/>
            </a:pPr>
            <a:r>
              <a:rPr lang="en-US" altLang="ko-KR" sz="2000" dirty="0">
                <a:sym typeface="Wingdings" panose="05000000000000000000" pitchFamily="2" charset="2"/>
              </a:rPr>
              <a:t>Represent a sizeable increase of between </a:t>
            </a:r>
            <a:r>
              <a:rPr lang="en-US" altLang="ko-KR" sz="2000" b="1" dirty="0">
                <a:sym typeface="Wingdings" panose="05000000000000000000" pitchFamily="2" charset="2"/>
              </a:rPr>
              <a:t>14.3% and 19.6% </a:t>
            </a:r>
            <a:r>
              <a:rPr lang="en-US" altLang="ko-KR" sz="2000" dirty="0">
                <a:sym typeface="Wingdings" panose="05000000000000000000" pitchFamily="2" charset="2"/>
              </a:rPr>
              <a:t>over the mean (</a:t>
            </a:r>
            <a:r>
              <a:rPr lang="en-US" altLang="ko-KR" sz="2000" b="1" dirty="0">
                <a:sym typeface="Wingdings" panose="05000000000000000000" pitchFamily="2" charset="2"/>
              </a:rPr>
              <a:t>economically significant</a:t>
            </a:r>
            <a:r>
              <a:rPr lang="en-US" altLang="ko-KR" sz="2000" dirty="0">
                <a:sym typeface="Wingdings" panose="05000000000000000000" pitchFamily="2" charset="2"/>
              </a:rPr>
              <a:t>)</a:t>
            </a:r>
          </a:p>
          <a:p>
            <a:pPr lvl="1">
              <a:buFont typeface="Wingdings" panose="05000000000000000000" pitchFamily="2" charset="2"/>
              <a:buChar char="à"/>
            </a:pPr>
            <a:r>
              <a:rPr lang="en-US" altLang="ko-KR" sz="2000" dirty="0">
                <a:sym typeface="Wingdings" panose="05000000000000000000" pitchFamily="2" charset="2"/>
              </a:rPr>
              <a:t>Directors suffer a </a:t>
            </a:r>
            <a:r>
              <a:rPr lang="en-US" altLang="ko-KR" sz="2000" b="1" dirty="0">
                <a:sym typeface="Wingdings" panose="05000000000000000000" pitchFamily="2" charset="2"/>
              </a:rPr>
              <a:t>reputational loss</a:t>
            </a:r>
            <a:r>
              <a:rPr lang="en-US" altLang="ko-KR" sz="2000" dirty="0">
                <a:sym typeface="Wingdings" panose="05000000000000000000" pitchFamily="2" charset="2"/>
              </a:rPr>
              <a:t> following a forced CEO turnovers.</a:t>
            </a:r>
          </a:p>
        </p:txBody>
      </p:sp>
      <mc:AlternateContent xmlns:mc="http://schemas.openxmlformats.org/markup-compatibility/2006" xmlns:p14="http://schemas.microsoft.com/office/powerpoint/2010/main">
        <mc:Choice Requires="p14">
          <p:contentPart p14:bwMode="auto" r:id="rId3">
            <p14:nvContentPartPr>
              <p14:cNvPr id="8" name="잉크 7">
                <a:extLst>
                  <a:ext uri="{FF2B5EF4-FFF2-40B4-BE49-F238E27FC236}">
                    <a16:creationId xmlns:a16="http://schemas.microsoft.com/office/drawing/2014/main" id="{69DAD9B3-6A21-02BA-50C4-4D991631ECB5}"/>
                  </a:ext>
                </a:extLst>
              </p14:cNvPr>
              <p14:cNvContentPartPr/>
              <p14:nvPr/>
            </p14:nvContentPartPr>
            <p14:xfrm>
              <a:off x="149719" y="1536179"/>
              <a:ext cx="1328040" cy="720"/>
            </p14:xfrm>
          </p:contentPart>
        </mc:Choice>
        <mc:Fallback xmlns="">
          <p:pic>
            <p:nvPicPr>
              <p:cNvPr id="8" name="잉크 7">
                <a:extLst>
                  <a:ext uri="{FF2B5EF4-FFF2-40B4-BE49-F238E27FC236}">
                    <a16:creationId xmlns:a16="http://schemas.microsoft.com/office/drawing/2014/main" id="{69DAD9B3-6A21-02BA-50C4-4D991631ECB5}"/>
                  </a:ext>
                </a:extLst>
              </p:cNvPr>
              <p:cNvPicPr/>
              <p:nvPr/>
            </p:nvPicPr>
            <p:blipFill>
              <a:blip r:embed="rId4"/>
              <a:stretch>
                <a:fillRect/>
              </a:stretch>
            </p:blipFill>
            <p:spPr>
              <a:xfrm>
                <a:off x="113719" y="1392179"/>
                <a:ext cx="13996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잉크 9">
                <a:extLst>
                  <a:ext uri="{FF2B5EF4-FFF2-40B4-BE49-F238E27FC236}">
                    <a16:creationId xmlns:a16="http://schemas.microsoft.com/office/drawing/2014/main" id="{43ED1BC5-1079-21C9-935F-2BCF901FA725}"/>
                  </a:ext>
                </a:extLst>
              </p14:cNvPr>
              <p14:cNvContentPartPr/>
              <p14:nvPr/>
            </p14:nvContentPartPr>
            <p14:xfrm>
              <a:off x="2330959" y="1504139"/>
              <a:ext cx="344880" cy="56520"/>
            </p14:xfrm>
          </p:contentPart>
        </mc:Choice>
        <mc:Fallback xmlns="">
          <p:pic>
            <p:nvPicPr>
              <p:cNvPr id="10" name="잉크 9">
                <a:extLst>
                  <a:ext uri="{FF2B5EF4-FFF2-40B4-BE49-F238E27FC236}">
                    <a16:creationId xmlns:a16="http://schemas.microsoft.com/office/drawing/2014/main" id="{43ED1BC5-1079-21C9-935F-2BCF901FA725}"/>
                  </a:ext>
                </a:extLst>
              </p:cNvPr>
              <p:cNvPicPr/>
              <p:nvPr/>
            </p:nvPicPr>
            <p:blipFill>
              <a:blip r:embed="rId6"/>
              <a:stretch>
                <a:fillRect/>
              </a:stretch>
            </p:blipFill>
            <p:spPr>
              <a:xfrm>
                <a:off x="2294959" y="1432139"/>
                <a:ext cx="4165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잉크 12">
                <a:extLst>
                  <a:ext uri="{FF2B5EF4-FFF2-40B4-BE49-F238E27FC236}">
                    <a16:creationId xmlns:a16="http://schemas.microsoft.com/office/drawing/2014/main" id="{005C1305-7AAB-36FB-6B01-6D22CE94A3B2}"/>
                  </a:ext>
                </a:extLst>
              </p14:cNvPr>
              <p14:cNvContentPartPr/>
              <p14:nvPr/>
            </p14:nvContentPartPr>
            <p14:xfrm>
              <a:off x="3072919" y="1513499"/>
              <a:ext cx="412560" cy="23040"/>
            </p14:xfrm>
          </p:contentPart>
        </mc:Choice>
        <mc:Fallback xmlns="">
          <p:pic>
            <p:nvPicPr>
              <p:cNvPr id="13" name="잉크 12">
                <a:extLst>
                  <a:ext uri="{FF2B5EF4-FFF2-40B4-BE49-F238E27FC236}">
                    <a16:creationId xmlns:a16="http://schemas.microsoft.com/office/drawing/2014/main" id="{005C1305-7AAB-36FB-6B01-6D22CE94A3B2}"/>
                  </a:ext>
                </a:extLst>
              </p:cNvPr>
              <p:cNvPicPr/>
              <p:nvPr/>
            </p:nvPicPr>
            <p:blipFill>
              <a:blip r:embed="rId8"/>
              <a:stretch>
                <a:fillRect/>
              </a:stretch>
            </p:blipFill>
            <p:spPr>
              <a:xfrm>
                <a:off x="3036919" y="1441859"/>
                <a:ext cx="4842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잉크 13">
                <a:extLst>
                  <a:ext uri="{FF2B5EF4-FFF2-40B4-BE49-F238E27FC236}">
                    <a16:creationId xmlns:a16="http://schemas.microsoft.com/office/drawing/2014/main" id="{B0266503-5340-B615-38D7-B0FECCE053A4}"/>
                  </a:ext>
                </a:extLst>
              </p14:cNvPr>
              <p14:cNvContentPartPr/>
              <p14:nvPr/>
            </p14:nvContentPartPr>
            <p14:xfrm>
              <a:off x="3919639" y="1528619"/>
              <a:ext cx="422280" cy="12600"/>
            </p14:xfrm>
          </p:contentPart>
        </mc:Choice>
        <mc:Fallback xmlns="">
          <p:pic>
            <p:nvPicPr>
              <p:cNvPr id="14" name="잉크 13">
                <a:extLst>
                  <a:ext uri="{FF2B5EF4-FFF2-40B4-BE49-F238E27FC236}">
                    <a16:creationId xmlns:a16="http://schemas.microsoft.com/office/drawing/2014/main" id="{B0266503-5340-B615-38D7-B0FECCE053A4}"/>
                  </a:ext>
                </a:extLst>
              </p:cNvPr>
              <p:cNvPicPr/>
              <p:nvPr/>
            </p:nvPicPr>
            <p:blipFill>
              <a:blip r:embed="rId10"/>
              <a:stretch>
                <a:fillRect/>
              </a:stretch>
            </p:blipFill>
            <p:spPr>
              <a:xfrm>
                <a:off x="3883999" y="1456979"/>
                <a:ext cx="493920" cy="156240"/>
              </a:xfrm>
              <a:prstGeom prst="rect">
                <a:avLst/>
              </a:prstGeom>
            </p:spPr>
          </p:pic>
        </mc:Fallback>
      </mc:AlternateContent>
    </p:spTree>
    <p:extLst>
      <p:ext uri="{BB962C8B-B14F-4D97-AF65-F5344CB8AC3E}">
        <p14:creationId xmlns:p14="http://schemas.microsoft.com/office/powerpoint/2010/main" val="40853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7EF838B0-B295-83FD-208B-FECDCBFC72AE}"/>
              </a:ext>
            </a:extLst>
          </p:cNvPr>
          <p:cNvSpPr>
            <a:spLocks noGrp="1"/>
          </p:cNvSpPr>
          <p:nvPr>
            <p:ph type="body" sz="quarter" idx="13"/>
          </p:nvPr>
        </p:nvSpPr>
        <p:spPr>
          <a:xfrm>
            <a:off x="107949" y="56129"/>
            <a:ext cx="8784531" cy="549275"/>
          </a:xfrm>
        </p:spPr>
        <p:txBody>
          <a:bodyPr anchor="ctr">
            <a:normAutofit/>
          </a:bodyPr>
          <a:lstStyle/>
          <a:p>
            <a:pPr>
              <a:lnSpc>
                <a:spcPct val="90000"/>
              </a:lnSpc>
            </a:pPr>
            <a:r>
              <a:rPr lang="en-US" altLang="ko-KR" dirty="0"/>
              <a:t>Main Findings (Turnover type)</a:t>
            </a:r>
            <a:endParaRPr lang="ko-KR" altLang="en-US" dirty="0"/>
          </a:p>
        </p:txBody>
      </p:sp>
      <p:sp>
        <p:nvSpPr>
          <p:cNvPr id="13" name="Text Placeholder 2">
            <a:extLst>
              <a:ext uri="{FF2B5EF4-FFF2-40B4-BE49-F238E27FC236}">
                <a16:creationId xmlns:a16="http://schemas.microsoft.com/office/drawing/2014/main" id="{9A14B152-12C6-AE1E-088E-7F913B454661}"/>
              </a:ext>
            </a:extLst>
          </p:cNvPr>
          <p:cNvSpPr>
            <a:spLocks noGrp="1"/>
          </p:cNvSpPr>
          <p:nvPr>
            <p:ph type="body" sz="quarter" idx="14"/>
          </p:nvPr>
        </p:nvSpPr>
        <p:spPr>
          <a:xfrm>
            <a:off x="456371" y="4940869"/>
            <a:ext cx="8229599" cy="1861001"/>
          </a:xfrm>
        </p:spPr>
        <p:txBody>
          <a:bodyPr anchor="ctr">
            <a:noAutofit/>
          </a:bodyPr>
          <a:lstStyle/>
          <a:p>
            <a:pPr>
              <a:buFont typeface="Arial" panose="020B0604020202020204" pitchFamily="34" charset="0"/>
              <a:buChar char="•"/>
            </a:pPr>
            <a:r>
              <a:rPr lang="en-US" sz="1800" b="1" dirty="0"/>
              <a:t>Col 1-3): </a:t>
            </a:r>
            <a:r>
              <a:rPr lang="en-US" sz="1800" dirty="0"/>
              <a:t>Directors only penalized by Forced CEO turnover</a:t>
            </a:r>
          </a:p>
          <a:p>
            <a:pPr>
              <a:buFont typeface="Arial" panose="020B0604020202020204" pitchFamily="34" charset="0"/>
              <a:buChar char="•"/>
            </a:pPr>
            <a:r>
              <a:rPr lang="en-US" sz="1800" b="1" dirty="0"/>
              <a:t>Col 4-6): </a:t>
            </a:r>
            <a:r>
              <a:rPr lang="en-US" sz="1800" dirty="0"/>
              <a:t>Directors only penalized by Forced + performance-induced CEO turnover</a:t>
            </a:r>
          </a:p>
          <a:p>
            <a:pPr>
              <a:buFont typeface="Arial" panose="020B0604020202020204" pitchFamily="34" charset="0"/>
              <a:buChar char="•"/>
            </a:pPr>
            <a:r>
              <a:rPr lang="en-US" sz="1800" b="1" dirty="0"/>
              <a:t>Results: </a:t>
            </a:r>
            <a:r>
              <a:rPr lang="en-US" altLang="ko-KR" sz="1800" dirty="0"/>
              <a:t>Reputational losses confined to performance-induced forced turnovers → </a:t>
            </a:r>
            <a:r>
              <a:rPr lang="en-US" altLang="ko-KR" sz="1800" b="1" dirty="0"/>
              <a:t>Boards that act too late</a:t>
            </a:r>
            <a:endParaRPr lang="en-US" sz="1800" b="1" dirty="0"/>
          </a:p>
        </p:txBody>
      </p:sp>
      <p:sp>
        <p:nvSpPr>
          <p:cNvPr id="19" name="그림 개체 틀 18">
            <a:extLst>
              <a:ext uri="{FF2B5EF4-FFF2-40B4-BE49-F238E27FC236}">
                <a16:creationId xmlns:a16="http://schemas.microsoft.com/office/drawing/2014/main" id="{C4FDC43F-461B-687E-FEE3-637242BAE5B6}"/>
              </a:ext>
            </a:extLst>
          </p:cNvPr>
          <p:cNvSpPr>
            <a:spLocks noGrp="1"/>
          </p:cNvSpPr>
          <p:nvPr>
            <p:ph type="pic" sz="quarter" idx="15"/>
          </p:nvPr>
        </p:nvSpPr>
        <p:spPr/>
        <p:txBody>
          <a:bodyPr/>
          <a:lstStyle/>
          <a:p>
            <a:endParaRPr lang="ko-KR" altLang="en-US"/>
          </a:p>
        </p:txBody>
      </p:sp>
      <p:pic>
        <p:nvPicPr>
          <p:cNvPr id="21" name="그림 20" descr="The image is a table displaying coefficients (d) from a regression analysis comparing different types of CEO turnover and their effects on various dependent variables, including performance-induced turnover and control variables, across different categories.&#10;&#10;AI 생성 콘텐츠는 정확하지 않을 수 있습니다.">
            <a:extLst>
              <a:ext uri="{FF2B5EF4-FFF2-40B4-BE49-F238E27FC236}">
                <a16:creationId xmlns:a16="http://schemas.microsoft.com/office/drawing/2014/main" id="{DE1F284A-640F-D896-8495-8625D0704C3F}"/>
              </a:ext>
            </a:extLst>
          </p:cNvPr>
          <p:cNvPicPr>
            <a:picLocks noChangeAspect="1"/>
          </p:cNvPicPr>
          <p:nvPr/>
        </p:nvPicPr>
        <p:blipFill>
          <a:blip r:embed="rId3"/>
          <a:stretch>
            <a:fillRect/>
          </a:stretch>
        </p:blipFill>
        <p:spPr>
          <a:xfrm>
            <a:off x="456371" y="748826"/>
            <a:ext cx="8229599" cy="4048622"/>
          </a:xfrm>
          <a:prstGeom prst="rect">
            <a:avLst/>
          </a:prstGeom>
        </p:spPr>
      </p:pic>
      <mc:AlternateContent xmlns:mc="http://schemas.openxmlformats.org/markup-compatibility/2006" xmlns:p14="http://schemas.microsoft.com/office/powerpoint/2010/main">
        <mc:Choice Requires="p14">
          <p:contentPart p14:bwMode="auto" r:id="rId4">
            <p14:nvContentPartPr>
              <p14:cNvPr id="24" name="잉크 23">
                <a:extLst>
                  <a:ext uri="{FF2B5EF4-FFF2-40B4-BE49-F238E27FC236}">
                    <a16:creationId xmlns:a16="http://schemas.microsoft.com/office/drawing/2014/main" id="{38862B9E-22DF-C023-F024-F95EF7150268}"/>
                  </a:ext>
                </a:extLst>
              </p14:cNvPr>
              <p14:cNvContentPartPr/>
              <p14:nvPr/>
            </p14:nvContentPartPr>
            <p14:xfrm>
              <a:off x="531974" y="1528619"/>
              <a:ext cx="1169280" cy="360"/>
            </p14:xfrm>
          </p:contentPart>
        </mc:Choice>
        <mc:Fallback xmlns="">
          <p:pic>
            <p:nvPicPr>
              <p:cNvPr id="24" name="잉크 23">
                <a:extLst>
                  <a:ext uri="{FF2B5EF4-FFF2-40B4-BE49-F238E27FC236}">
                    <a16:creationId xmlns:a16="http://schemas.microsoft.com/office/drawing/2014/main" id="{38862B9E-22DF-C023-F024-F95EF7150268}"/>
                  </a:ext>
                </a:extLst>
              </p:cNvPr>
              <p:cNvPicPr/>
              <p:nvPr/>
            </p:nvPicPr>
            <p:blipFill>
              <a:blip r:embed="rId5"/>
              <a:stretch>
                <a:fillRect/>
              </a:stretch>
            </p:blipFill>
            <p:spPr>
              <a:xfrm>
                <a:off x="496334" y="1456619"/>
                <a:ext cx="12409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잉크 25">
                <a:extLst>
                  <a:ext uri="{FF2B5EF4-FFF2-40B4-BE49-F238E27FC236}">
                    <a16:creationId xmlns:a16="http://schemas.microsoft.com/office/drawing/2014/main" id="{87BAC5A1-A34E-80A3-AE0C-CEDBA3408087}"/>
                  </a:ext>
                </a:extLst>
              </p14:cNvPr>
              <p14:cNvContentPartPr/>
              <p14:nvPr/>
            </p14:nvContentPartPr>
            <p14:xfrm>
              <a:off x="539174" y="2143499"/>
              <a:ext cx="2189160" cy="15120"/>
            </p14:xfrm>
          </p:contentPart>
        </mc:Choice>
        <mc:Fallback xmlns="">
          <p:pic>
            <p:nvPicPr>
              <p:cNvPr id="26" name="잉크 25">
                <a:extLst>
                  <a:ext uri="{FF2B5EF4-FFF2-40B4-BE49-F238E27FC236}">
                    <a16:creationId xmlns:a16="http://schemas.microsoft.com/office/drawing/2014/main" id="{87BAC5A1-A34E-80A3-AE0C-CEDBA3408087}"/>
                  </a:ext>
                </a:extLst>
              </p:cNvPr>
              <p:cNvPicPr/>
              <p:nvPr/>
            </p:nvPicPr>
            <p:blipFill>
              <a:blip r:embed="rId7"/>
              <a:stretch>
                <a:fillRect/>
              </a:stretch>
            </p:blipFill>
            <p:spPr>
              <a:xfrm>
                <a:off x="503534" y="2071499"/>
                <a:ext cx="226080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잉크 26">
                <a:extLst>
                  <a:ext uri="{FF2B5EF4-FFF2-40B4-BE49-F238E27FC236}">
                    <a16:creationId xmlns:a16="http://schemas.microsoft.com/office/drawing/2014/main" id="{C495AB86-EEB4-43C6-5565-43531AAA1F88}"/>
                  </a:ext>
                </a:extLst>
              </p14:cNvPr>
              <p14:cNvContentPartPr/>
              <p14:nvPr/>
            </p14:nvContentPartPr>
            <p14:xfrm>
              <a:off x="6273254" y="2195699"/>
              <a:ext cx="404280" cy="11160"/>
            </p14:xfrm>
          </p:contentPart>
        </mc:Choice>
        <mc:Fallback xmlns="">
          <p:pic>
            <p:nvPicPr>
              <p:cNvPr id="27" name="잉크 26">
                <a:extLst>
                  <a:ext uri="{FF2B5EF4-FFF2-40B4-BE49-F238E27FC236}">
                    <a16:creationId xmlns:a16="http://schemas.microsoft.com/office/drawing/2014/main" id="{C495AB86-EEB4-43C6-5565-43531AAA1F88}"/>
                  </a:ext>
                </a:extLst>
              </p:cNvPr>
              <p:cNvPicPr/>
              <p:nvPr/>
            </p:nvPicPr>
            <p:blipFill>
              <a:blip r:embed="rId9"/>
              <a:stretch>
                <a:fillRect/>
              </a:stretch>
            </p:blipFill>
            <p:spPr>
              <a:xfrm>
                <a:off x="6237254" y="2124059"/>
                <a:ext cx="4759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잉크 27">
                <a:extLst>
                  <a:ext uri="{FF2B5EF4-FFF2-40B4-BE49-F238E27FC236}">
                    <a16:creationId xmlns:a16="http://schemas.microsoft.com/office/drawing/2014/main" id="{BAA6E1C1-BE53-68E0-E4F4-AA3B6BEE5D76}"/>
                  </a:ext>
                </a:extLst>
              </p14:cNvPr>
              <p14:cNvContentPartPr/>
              <p14:nvPr/>
            </p14:nvContentPartPr>
            <p14:xfrm>
              <a:off x="7187654" y="2225939"/>
              <a:ext cx="449280" cy="7920"/>
            </p14:xfrm>
          </p:contentPart>
        </mc:Choice>
        <mc:Fallback xmlns="">
          <p:pic>
            <p:nvPicPr>
              <p:cNvPr id="28" name="잉크 27">
                <a:extLst>
                  <a:ext uri="{FF2B5EF4-FFF2-40B4-BE49-F238E27FC236}">
                    <a16:creationId xmlns:a16="http://schemas.microsoft.com/office/drawing/2014/main" id="{BAA6E1C1-BE53-68E0-E4F4-AA3B6BEE5D76}"/>
                  </a:ext>
                </a:extLst>
              </p:cNvPr>
              <p:cNvPicPr/>
              <p:nvPr/>
            </p:nvPicPr>
            <p:blipFill>
              <a:blip r:embed="rId11"/>
              <a:stretch>
                <a:fillRect/>
              </a:stretch>
            </p:blipFill>
            <p:spPr>
              <a:xfrm>
                <a:off x="7151654" y="2153939"/>
                <a:ext cx="52092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9" name="잉크 28">
                <a:extLst>
                  <a:ext uri="{FF2B5EF4-FFF2-40B4-BE49-F238E27FC236}">
                    <a16:creationId xmlns:a16="http://schemas.microsoft.com/office/drawing/2014/main" id="{339332CD-1D07-E22A-9E06-9A57DDE3F7ED}"/>
                  </a:ext>
                </a:extLst>
              </p14:cNvPr>
              <p14:cNvContentPartPr/>
              <p14:nvPr/>
            </p14:nvContentPartPr>
            <p14:xfrm>
              <a:off x="8109614" y="2240699"/>
              <a:ext cx="441360" cy="360"/>
            </p14:xfrm>
          </p:contentPart>
        </mc:Choice>
        <mc:Fallback xmlns="">
          <p:pic>
            <p:nvPicPr>
              <p:cNvPr id="29" name="잉크 28">
                <a:extLst>
                  <a:ext uri="{FF2B5EF4-FFF2-40B4-BE49-F238E27FC236}">
                    <a16:creationId xmlns:a16="http://schemas.microsoft.com/office/drawing/2014/main" id="{339332CD-1D07-E22A-9E06-9A57DDE3F7ED}"/>
                  </a:ext>
                </a:extLst>
              </p:cNvPr>
              <p:cNvPicPr/>
              <p:nvPr/>
            </p:nvPicPr>
            <p:blipFill>
              <a:blip r:embed="rId13"/>
              <a:stretch>
                <a:fillRect/>
              </a:stretch>
            </p:blipFill>
            <p:spPr>
              <a:xfrm>
                <a:off x="8073974" y="2169059"/>
                <a:ext cx="513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0" name="잉크 29">
                <a:extLst>
                  <a:ext uri="{FF2B5EF4-FFF2-40B4-BE49-F238E27FC236}">
                    <a16:creationId xmlns:a16="http://schemas.microsoft.com/office/drawing/2014/main" id="{2D653ECC-9FBF-1FC4-49AC-C43856411716}"/>
                  </a:ext>
                </a:extLst>
              </p14:cNvPr>
              <p14:cNvContentPartPr/>
              <p14:nvPr/>
            </p14:nvContentPartPr>
            <p14:xfrm>
              <a:off x="3455174" y="1573619"/>
              <a:ext cx="486720" cy="360"/>
            </p14:xfrm>
          </p:contentPart>
        </mc:Choice>
        <mc:Fallback xmlns="">
          <p:pic>
            <p:nvPicPr>
              <p:cNvPr id="30" name="잉크 29">
                <a:extLst>
                  <a:ext uri="{FF2B5EF4-FFF2-40B4-BE49-F238E27FC236}">
                    <a16:creationId xmlns:a16="http://schemas.microsoft.com/office/drawing/2014/main" id="{2D653ECC-9FBF-1FC4-49AC-C43856411716}"/>
                  </a:ext>
                </a:extLst>
              </p:cNvPr>
              <p:cNvPicPr/>
              <p:nvPr/>
            </p:nvPicPr>
            <p:blipFill>
              <a:blip r:embed="rId15"/>
              <a:stretch>
                <a:fillRect/>
              </a:stretch>
            </p:blipFill>
            <p:spPr>
              <a:xfrm>
                <a:off x="3419174" y="1501979"/>
                <a:ext cx="5583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잉크 30">
                <a:extLst>
                  <a:ext uri="{FF2B5EF4-FFF2-40B4-BE49-F238E27FC236}">
                    <a16:creationId xmlns:a16="http://schemas.microsoft.com/office/drawing/2014/main" id="{BB88AABA-D4C4-EB10-8F79-A8353A385DA0}"/>
                  </a:ext>
                </a:extLst>
              </p14:cNvPr>
              <p14:cNvContentPartPr/>
              <p14:nvPr/>
            </p14:nvContentPartPr>
            <p14:xfrm>
              <a:off x="4414574" y="1566419"/>
              <a:ext cx="441720" cy="8280"/>
            </p14:xfrm>
          </p:contentPart>
        </mc:Choice>
        <mc:Fallback xmlns="">
          <p:pic>
            <p:nvPicPr>
              <p:cNvPr id="31" name="잉크 30">
                <a:extLst>
                  <a:ext uri="{FF2B5EF4-FFF2-40B4-BE49-F238E27FC236}">
                    <a16:creationId xmlns:a16="http://schemas.microsoft.com/office/drawing/2014/main" id="{BB88AABA-D4C4-EB10-8F79-A8353A385DA0}"/>
                  </a:ext>
                </a:extLst>
              </p:cNvPr>
              <p:cNvPicPr/>
              <p:nvPr/>
            </p:nvPicPr>
            <p:blipFill>
              <a:blip r:embed="rId17"/>
              <a:stretch>
                <a:fillRect/>
              </a:stretch>
            </p:blipFill>
            <p:spPr>
              <a:xfrm>
                <a:off x="4378934" y="1494779"/>
                <a:ext cx="5133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2" name="잉크 31">
                <a:extLst>
                  <a:ext uri="{FF2B5EF4-FFF2-40B4-BE49-F238E27FC236}">
                    <a16:creationId xmlns:a16="http://schemas.microsoft.com/office/drawing/2014/main" id="{F32E598B-F556-D637-0BAD-81C76C98746E}"/>
                  </a:ext>
                </a:extLst>
              </p14:cNvPr>
              <p14:cNvContentPartPr/>
              <p14:nvPr/>
            </p14:nvContentPartPr>
            <p14:xfrm>
              <a:off x="5351294" y="1528619"/>
              <a:ext cx="427320" cy="8640"/>
            </p14:xfrm>
          </p:contentPart>
        </mc:Choice>
        <mc:Fallback xmlns="">
          <p:pic>
            <p:nvPicPr>
              <p:cNvPr id="32" name="잉크 31">
                <a:extLst>
                  <a:ext uri="{FF2B5EF4-FFF2-40B4-BE49-F238E27FC236}">
                    <a16:creationId xmlns:a16="http://schemas.microsoft.com/office/drawing/2014/main" id="{F32E598B-F556-D637-0BAD-81C76C98746E}"/>
                  </a:ext>
                </a:extLst>
              </p:cNvPr>
              <p:cNvPicPr/>
              <p:nvPr/>
            </p:nvPicPr>
            <p:blipFill>
              <a:blip r:embed="rId19"/>
              <a:stretch>
                <a:fillRect/>
              </a:stretch>
            </p:blipFill>
            <p:spPr>
              <a:xfrm>
                <a:off x="5315294" y="1456979"/>
                <a:ext cx="498960" cy="152280"/>
              </a:xfrm>
              <a:prstGeom prst="rect">
                <a:avLst/>
              </a:prstGeom>
            </p:spPr>
          </p:pic>
        </mc:Fallback>
      </mc:AlternateContent>
    </p:spTree>
    <p:extLst>
      <p:ext uri="{BB962C8B-B14F-4D97-AF65-F5344CB8AC3E}">
        <p14:creationId xmlns:p14="http://schemas.microsoft.com/office/powerpoint/2010/main" val="179710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1B390F4-B188-B68A-5983-4C5A0A29A1CB}"/>
              </a:ext>
            </a:extLst>
          </p:cNvPr>
          <p:cNvSpPr>
            <a:spLocks noGrp="1"/>
          </p:cNvSpPr>
          <p:nvPr>
            <p:ph type="body" sz="quarter" idx="13"/>
          </p:nvPr>
        </p:nvSpPr>
        <p:spPr/>
        <p:txBody>
          <a:bodyPr/>
          <a:lstStyle/>
          <a:p>
            <a:r>
              <a:rPr lang="en-US" altLang="ko-KR" dirty="0"/>
              <a:t>Main Findings (CEO and Director type)</a:t>
            </a:r>
            <a:endParaRPr lang="ko-KR" altLang="en-US" dirty="0"/>
          </a:p>
        </p:txBody>
      </p:sp>
      <p:sp>
        <p:nvSpPr>
          <p:cNvPr id="3" name="텍스트 개체 틀 2">
            <a:extLst>
              <a:ext uri="{FF2B5EF4-FFF2-40B4-BE49-F238E27FC236}">
                <a16:creationId xmlns:a16="http://schemas.microsoft.com/office/drawing/2014/main" id="{86FD8844-A2FF-96D3-542E-94F6E0CD30F6}"/>
              </a:ext>
            </a:extLst>
          </p:cNvPr>
          <p:cNvSpPr>
            <a:spLocks noGrp="1"/>
          </p:cNvSpPr>
          <p:nvPr>
            <p:ph type="body" sz="quarter" idx="14"/>
          </p:nvPr>
        </p:nvSpPr>
        <p:spPr>
          <a:xfrm>
            <a:off x="457200" y="5301208"/>
            <a:ext cx="8229599" cy="1415478"/>
          </a:xfrm>
        </p:spPr>
        <p:txBody>
          <a:bodyPr anchor="ctr"/>
          <a:lstStyle/>
          <a:p>
            <a:pPr marL="0" indent="0"/>
            <a:r>
              <a:rPr lang="en-US" altLang="ko-KR" b="1" dirty="0"/>
              <a:t>Results: </a:t>
            </a:r>
            <a:r>
              <a:rPr lang="en-US" altLang="ko-KR" dirty="0"/>
              <a:t>Shareholders penalize directors only when they are </a:t>
            </a:r>
            <a:r>
              <a:rPr lang="en-US" altLang="ko-KR" b="1" dirty="0"/>
              <a:t>directly responsible for monitoring failures</a:t>
            </a:r>
          </a:p>
        </p:txBody>
      </p:sp>
      <p:sp>
        <p:nvSpPr>
          <p:cNvPr id="4" name="그림 개체 틀 3">
            <a:extLst>
              <a:ext uri="{FF2B5EF4-FFF2-40B4-BE49-F238E27FC236}">
                <a16:creationId xmlns:a16="http://schemas.microsoft.com/office/drawing/2014/main" id="{4D3B4B4F-C6F8-F095-C6A8-EA9A9F1B8E36}"/>
              </a:ext>
            </a:extLst>
          </p:cNvPr>
          <p:cNvSpPr>
            <a:spLocks noGrp="1"/>
          </p:cNvSpPr>
          <p:nvPr>
            <p:ph type="pic" sz="quarter" idx="15"/>
          </p:nvPr>
        </p:nvSpPr>
        <p:spPr/>
        <p:txBody>
          <a:bodyPr/>
          <a:lstStyle/>
          <a:p>
            <a:endParaRPr lang="ko-KR" altLang="en-US"/>
          </a:p>
        </p:txBody>
      </p:sp>
      <p:sp>
        <p:nvSpPr>
          <p:cNvPr id="6" name="TextBox 5">
            <a:extLst>
              <a:ext uri="{FF2B5EF4-FFF2-40B4-BE49-F238E27FC236}">
                <a16:creationId xmlns:a16="http://schemas.microsoft.com/office/drawing/2014/main" id="{01BDA464-74D3-8235-C6D1-C9F7E6B279DA}"/>
              </a:ext>
            </a:extLst>
          </p:cNvPr>
          <p:cNvSpPr txBox="1"/>
          <p:nvPr/>
        </p:nvSpPr>
        <p:spPr>
          <a:xfrm>
            <a:off x="2252273" y="3225596"/>
            <a:ext cx="4594484" cy="369332"/>
          </a:xfrm>
          <a:prstGeom prst="rect">
            <a:avLst/>
          </a:prstGeom>
          <a:noFill/>
        </p:spPr>
        <p:txBody>
          <a:bodyPr wrap="square">
            <a:spAutoFit/>
          </a:bodyPr>
          <a:lstStyle/>
          <a:p>
            <a:r>
              <a:rPr lang="en-US" altLang="ko-KR" dirty="0" err="1"/>
              <a:t>ain</a:t>
            </a:r>
            <a:r>
              <a:rPr lang="en-US" altLang="ko-KR" dirty="0"/>
              <a:t> Findings (CEO and Director type)</a:t>
            </a:r>
            <a:endParaRPr lang="ko-KR" altLang="en-US" dirty="0"/>
          </a:p>
        </p:txBody>
      </p:sp>
      <p:pic>
        <p:nvPicPr>
          <p:cNvPr id="8" name="그림 7" descr="The table displays regression analysis results on how different stages of forced CEO turnover affect the percentage of votes withheld, with various director characteristics and control variables.&#10;&#10;AI 생성 콘텐츠는 정확하지 않을 수 있습니다.">
            <a:extLst>
              <a:ext uri="{FF2B5EF4-FFF2-40B4-BE49-F238E27FC236}">
                <a16:creationId xmlns:a16="http://schemas.microsoft.com/office/drawing/2014/main" id="{43AF4C34-1804-CDFE-32E2-3E8A43E8314A}"/>
              </a:ext>
            </a:extLst>
          </p:cNvPr>
          <p:cNvPicPr>
            <a:picLocks noChangeAspect="1"/>
          </p:cNvPicPr>
          <p:nvPr/>
        </p:nvPicPr>
        <p:blipFill>
          <a:blip r:embed="rId3"/>
          <a:stretch>
            <a:fillRect/>
          </a:stretch>
        </p:blipFill>
        <p:spPr>
          <a:xfrm>
            <a:off x="457200" y="748826"/>
            <a:ext cx="8229600" cy="4480374"/>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잉크 9">
                <a:extLst>
                  <a:ext uri="{FF2B5EF4-FFF2-40B4-BE49-F238E27FC236}">
                    <a16:creationId xmlns:a16="http://schemas.microsoft.com/office/drawing/2014/main" id="{9A28209A-F24F-C405-3065-C9B63DBE2957}"/>
                  </a:ext>
                </a:extLst>
              </p14:cNvPr>
              <p14:cNvContentPartPr/>
              <p14:nvPr/>
            </p14:nvContentPartPr>
            <p14:xfrm>
              <a:off x="584534" y="1626539"/>
              <a:ext cx="1732680" cy="720"/>
            </p14:xfrm>
          </p:contentPart>
        </mc:Choice>
        <mc:Fallback xmlns="">
          <p:pic>
            <p:nvPicPr>
              <p:cNvPr id="10" name="잉크 9">
                <a:extLst>
                  <a:ext uri="{FF2B5EF4-FFF2-40B4-BE49-F238E27FC236}">
                    <a16:creationId xmlns:a16="http://schemas.microsoft.com/office/drawing/2014/main" id="{9A28209A-F24F-C405-3065-C9B63DBE2957}"/>
                  </a:ext>
                </a:extLst>
              </p:cNvPr>
              <p:cNvPicPr/>
              <p:nvPr/>
            </p:nvPicPr>
            <p:blipFill>
              <a:blip r:embed="rId5"/>
              <a:stretch>
                <a:fillRect/>
              </a:stretch>
            </p:blipFill>
            <p:spPr>
              <a:xfrm>
                <a:off x="548534" y="1482539"/>
                <a:ext cx="18043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잉크 11">
                <a:extLst>
                  <a:ext uri="{FF2B5EF4-FFF2-40B4-BE49-F238E27FC236}">
                    <a16:creationId xmlns:a16="http://schemas.microsoft.com/office/drawing/2014/main" id="{7DAB1FD6-3222-F9F2-B0E8-F1227C783CBC}"/>
                  </a:ext>
                </a:extLst>
              </p14:cNvPr>
              <p14:cNvContentPartPr/>
              <p14:nvPr/>
            </p14:nvContentPartPr>
            <p14:xfrm>
              <a:off x="576614" y="2720579"/>
              <a:ext cx="1979280" cy="7920"/>
            </p14:xfrm>
          </p:contentPart>
        </mc:Choice>
        <mc:Fallback xmlns="">
          <p:pic>
            <p:nvPicPr>
              <p:cNvPr id="12" name="잉크 11">
                <a:extLst>
                  <a:ext uri="{FF2B5EF4-FFF2-40B4-BE49-F238E27FC236}">
                    <a16:creationId xmlns:a16="http://schemas.microsoft.com/office/drawing/2014/main" id="{7DAB1FD6-3222-F9F2-B0E8-F1227C783CBC}"/>
                  </a:ext>
                </a:extLst>
              </p:cNvPr>
              <p:cNvPicPr/>
              <p:nvPr/>
            </p:nvPicPr>
            <p:blipFill>
              <a:blip r:embed="rId7"/>
              <a:stretch>
                <a:fillRect/>
              </a:stretch>
            </p:blipFill>
            <p:spPr>
              <a:xfrm>
                <a:off x="540974" y="2648579"/>
                <a:ext cx="205092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잉크 13">
                <a:extLst>
                  <a:ext uri="{FF2B5EF4-FFF2-40B4-BE49-F238E27FC236}">
                    <a16:creationId xmlns:a16="http://schemas.microsoft.com/office/drawing/2014/main" id="{3ECC6642-475F-3BEA-598B-603A13BA6416}"/>
                  </a:ext>
                </a:extLst>
              </p14:cNvPr>
              <p14:cNvContentPartPr/>
              <p14:nvPr/>
            </p14:nvContentPartPr>
            <p14:xfrm>
              <a:off x="3469934" y="1656059"/>
              <a:ext cx="420120" cy="7920"/>
            </p14:xfrm>
          </p:contentPart>
        </mc:Choice>
        <mc:Fallback xmlns="">
          <p:pic>
            <p:nvPicPr>
              <p:cNvPr id="14" name="잉크 13">
                <a:extLst>
                  <a:ext uri="{FF2B5EF4-FFF2-40B4-BE49-F238E27FC236}">
                    <a16:creationId xmlns:a16="http://schemas.microsoft.com/office/drawing/2014/main" id="{3ECC6642-475F-3BEA-598B-603A13BA6416}"/>
                  </a:ext>
                </a:extLst>
              </p:cNvPr>
              <p:cNvPicPr/>
              <p:nvPr/>
            </p:nvPicPr>
            <p:blipFill>
              <a:blip r:embed="rId9"/>
              <a:stretch>
                <a:fillRect/>
              </a:stretch>
            </p:blipFill>
            <p:spPr>
              <a:xfrm>
                <a:off x="3433934" y="1584059"/>
                <a:ext cx="49176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잉크 14">
                <a:extLst>
                  <a:ext uri="{FF2B5EF4-FFF2-40B4-BE49-F238E27FC236}">
                    <a16:creationId xmlns:a16="http://schemas.microsoft.com/office/drawing/2014/main" id="{DA7FAE32-D58E-B400-D2E7-ACC42771C6A4}"/>
                  </a:ext>
                </a:extLst>
              </p14:cNvPr>
              <p14:cNvContentPartPr/>
              <p14:nvPr/>
            </p14:nvContentPartPr>
            <p14:xfrm>
              <a:off x="5830814" y="2758019"/>
              <a:ext cx="411480" cy="23400"/>
            </p14:xfrm>
          </p:contentPart>
        </mc:Choice>
        <mc:Fallback xmlns="">
          <p:pic>
            <p:nvPicPr>
              <p:cNvPr id="15" name="잉크 14">
                <a:extLst>
                  <a:ext uri="{FF2B5EF4-FFF2-40B4-BE49-F238E27FC236}">
                    <a16:creationId xmlns:a16="http://schemas.microsoft.com/office/drawing/2014/main" id="{DA7FAE32-D58E-B400-D2E7-ACC42771C6A4}"/>
                  </a:ext>
                </a:extLst>
              </p:cNvPr>
              <p:cNvPicPr/>
              <p:nvPr/>
            </p:nvPicPr>
            <p:blipFill>
              <a:blip r:embed="rId11"/>
              <a:stretch>
                <a:fillRect/>
              </a:stretch>
            </p:blipFill>
            <p:spPr>
              <a:xfrm>
                <a:off x="5795174" y="2686019"/>
                <a:ext cx="48312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잉크 16">
                <a:extLst>
                  <a:ext uri="{FF2B5EF4-FFF2-40B4-BE49-F238E27FC236}">
                    <a16:creationId xmlns:a16="http://schemas.microsoft.com/office/drawing/2014/main" id="{08EC1E55-4F76-1938-A691-36A4619B5A9C}"/>
                  </a:ext>
                </a:extLst>
              </p14:cNvPr>
              <p14:cNvContentPartPr/>
              <p14:nvPr/>
            </p14:nvContentPartPr>
            <p14:xfrm>
              <a:off x="561854" y="2488019"/>
              <a:ext cx="2121480" cy="720"/>
            </p14:xfrm>
          </p:contentPart>
        </mc:Choice>
        <mc:Fallback xmlns="">
          <p:pic>
            <p:nvPicPr>
              <p:cNvPr id="17" name="잉크 16">
                <a:extLst>
                  <a:ext uri="{FF2B5EF4-FFF2-40B4-BE49-F238E27FC236}">
                    <a16:creationId xmlns:a16="http://schemas.microsoft.com/office/drawing/2014/main" id="{08EC1E55-4F76-1938-A691-36A4619B5A9C}"/>
                  </a:ext>
                </a:extLst>
              </p:cNvPr>
              <p:cNvPicPr/>
              <p:nvPr/>
            </p:nvPicPr>
            <p:blipFill>
              <a:blip r:embed="rId13"/>
              <a:stretch>
                <a:fillRect/>
              </a:stretch>
            </p:blipFill>
            <p:spPr>
              <a:xfrm>
                <a:off x="525854" y="2344019"/>
                <a:ext cx="21931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잉크 17">
                <a:extLst>
                  <a:ext uri="{FF2B5EF4-FFF2-40B4-BE49-F238E27FC236}">
                    <a16:creationId xmlns:a16="http://schemas.microsoft.com/office/drawing/2014/main" id="{801AFC71-0C66-6EF6-2CEF-9FB34F24AEEB}"/>
                  </a:ext>
                </a:extLst>
              </p14:cNvPr>
              <p14:cNvContentPartPr/>
              <p14:nvPr/>
            </p14:nvContentPartPr>
            <p14:xfrm>
              <a:off x="4594214" y="2465699"/>
              <a:ext cx="432720" cy="37800"/>
            </p14:xfrm>
          </p:contentPart>
        </mc:Choice>
        <mc:Fallback xmlns="">
          <p:pic>
            <p:nvPicPr>
              <p:cNvPr id="18" name="잉크 17">
                <a:extLst>
                  <a:ext uri="{FF2B5EF4-FFF2-40B4-BE49-F238E27FC236}">
                    <a16:creationId xmlns:a16="http://schemas.microsoft.com/office/drawing/2014/main" id="{801AFC71-0C66-6EF6-2CEF-9FB34F24AEEB}"/>
                  </a:ext>
                </a:extLst>
              </p:cNvPr>
              <p:cNvPicPr/>
              <p:nvPr/>
            </p:nvPicPr>
            <p:blipFill>
              <a:blip r:embed="rId15"/>
              <a:stretch>
                <a:fillRect/>
              </a:stretch>
            </p:blipFill>
            <p:spPr>
              <a:xfrm>
                <a:off x="4558574" y="2393699"/>
                <a:ext cx="5043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0" name="잉크 19">
                <a:extLst>
                  <a:ext uri="{FF2B5EF4-FFF2-40B4-BE49-F238E27FC236}">
                    <a16:creationId xmlns:a16="http://schemas.microsoft.com/office/drawing/2014/main" id="{98C7A8E2-CAC5-3DD7-5275-48BD4E27E292}"/>
                  </a:ext>
                </a:extLst>
              </p14:cNvPr>
              <p14:cNvContentPartPr/>
              <p14:nvPr/>
            </p14:nvContentPartPr>
            <p14:xfrm>
              <a:off x="584534" y="3290459"/>
              <a:ext cx="2009160" cy="720"/>
            </p14:xfrm>
          </p:contentPart>
        </mc:Choice>
        <mc:Fallback xmlns="">
          <p:pic>
            <p:nvPicPr>
              <p:cNvPr id="20" name="잉크 19">
                <a:extLst>
                  <a:ext uri="{FF2B5EF4-FFF2-40B4-BE49-F238E27FC236}">
                    <a16:creationId xmlns:a16="http://schemas.microsoft.com/office/drawing/2014/main" id="{98C7A8E2-CAC5-3DD7-5275-48BD4E27E292}"/>
                  </a:ext>
                </a:extLst>
              </p:cNvPr>
              <p:cNvPicPr/>
              <p:nvPr/>
            </p:nvPicPr>
            <p:blipFill>
              <a:blip r:embed="rId17"/>
              <a:stretch>
                <a:fillRect/>
              </a:stretch>
            </p:blipFill>
            <p:spPr>
              <a:xfrm>
                <a:off x="548534" y="3146459"/>
                <a:ext cx="208080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잉크 21">
                <a:extLst>
                  <a:ext uri="{FF2B5EF4-FFF2-40B4-BE49-F238E27FC236}">
                    <a16:creationId xmlns:a16="http://schemas.microsoft.com/office/drawing/2014/main" id="{E5009793-EE1A-AB57-D141-03BB4701A7FE}"/>
                  </a:ext>
                </a:extLst>
              </p14:cNvPr>
              <p14:cNvContentPartPr/>
              <p14:nvPr/>
            </p14:nvContentPartPr>
            <p14:xfrm>
              <a:off x="7014854" y="3305219"/>
              <a:ext cx="480240" cy="7560"/>
            </p14:xfrm>
          </p:contentPart>
        </mc:Choice>
        <mc:Fallback xmlns="">
          <p:pic>
            <p:nvPicPr>
              <p:cNvPr id="22" name="잉크 21">
                <a:extLst>
                  <a:ext uri="{FF2B5EF4-FFF2-40B4-BE49-F238E27FC236}">
                    <a16:creationId xmlns:a16="http://schemas.microsoft.com/office/drawing/2014/main" id="{E5009793-EE1A-AB57-D141-03BB4701A7FE}"/>
                  </a:ext>
                </a:extLst>
              </p:cNvPr>
              <p:cNvPicPr/>
              <p:nvPr/>
            </p:nvPicPr>
            <p:blipFill>
              <a:blip r:embed="rId19"/>
              <a:stretch>
                <a:fillRect/>
              </a:stretch>
            </p:blipFill>
            <p:spPr>
              <a:xfrm>
                <a:off x="6979214" y="3233219"/>
                <a:ext cx="5518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잉크 23">
                <a:extLst>
                  <a:ext uri="{FF2B5EF4-FFF2-40B4-BE49-F238E27FC236}">
                    <a16:creationId xmlns:a16="http://schemas.microsoft.com/office/drawing/2014/main" id="{F2AB1ADD-8F25-5AD1-2255-D92696727FFD}"/>
                  </a:ext>
                </a:extLst>
              </p14:cNvPr>
              <p14:cNvContentPartPr/>
              <p14:nvPr/>
            </p14:nvContentPartPr>
            <p14:xfrm>
              <a:off x="569414" y="4144379"/>
              <a:ext cx="2062080" cy="720"/>
            </p14:xfrm>
          </p:contentPart>
        </mc:Choice>
        <mc:Fallback xmlns="">
          <p:pic>
            <p:nvPicPr>
              <p:cNvPr id="24" name="잉크 23">
                <a:extLst>
                  <a:ext uri="{FF2B5EF4-FFF2-40B4-BE49-F238E27FC236}">
                    <a16:creationId xmlns:a16="http://schemas.microsoft.com/office/drawing/2014/main" id="{F2AB1ADD-8F25-5AD1-2255-D92696727FFD}"/>
                  </a:ext>
                </a:extLst>
              </p:cNvPr>
              <p:cNvPicPr/>
              <p:nvPr/>
            </p:nvPicPr>
            <p:blipFill>
              <a:blip r:embed="rId21"/>
              <a:stretch>
                <a:fillRect/>
              </a:stretch>
            </p:blipFill>
            <p:spPr>
              <a:xfrm>
                <a:off x="533774" y="4000379"/>
                <a:ext cx="21337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잉크 25">
                <a:extLst>
                  <a:ext uri="{FF2B5EF4-FFF2-40B4-BE49-F238E27FC236}">
                    <a16:creationId xmlns:a16="http://schemas.microsoft.com/office/drawing/2014/main" id="{2058F458-49EF-9AF6-1158-86A0C816AD90}"/>
                  </a:ext>
                </a:extLst>
              </p14:cNvPr>
              <p14:cNvContentPartPr/>
              <p14:nvPr/>
            </p14:nvContentPartPr>
            <p14:xfrm>
              <a:off x="8184494" y="4114859"/>
              <a:ext cx="502560" cy="360"/>
            </p14:xfrm>
          </p:contentPart>
        </mc:Choice>
        <mc:Fallback xmlns="">
          <p:pic>
            <p:nvPicPr>
              <p:cNvPr id="26" name="잉크 25">
                <a:extLst>
                  <a:ext uri="{FF2B5EF4-FFF2-40B4-BE49-F238E27FC236}">
                    <a16:creationId xmlns:a16="http://schemas.microsoft.com/office/drawing/2014/main" id="{2058F458-49EF-9AF6-1158-86A0C816AD90}"/>
                  </a:ext>
                </a:extLst>
              </p:cNvPr>
              <p:cNvPicPr/>
              <p:nvPr/>
            </p:nvPicPr>
            <p:blipFill>
              <a:blip r:embed="rId23"/>
              <a:stretch>
                <a:fillRect/>
              </a:stretch>
            </p:blipFill>
            <p:spPr>
              <a:xfrm>
                <a:off x="8148494" y="4042859"/>
                <a:ext cx="574200" cy="144000"/>
              </a:xfrm>
              <a:prstGeom prst="rect">
                <a:avLst/>
              </a:prstGeom>
            </p:spPr>
          </p:pic>
        </mc:Fallback>
      </mc:AlternateContent>
    </p:spTree>
    <p:extLst>
      <p:ext uri="{BB962C8B-B14F-4D97-AF65-F5344CB8AC3E}">
        <p14:creationId xmlns:p14="http://schemas.microsoft.com/office/powerpoint/2010/main" val="325626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82684E2-4564-9B19-EA52-17277447061D}"/>
              </a:ext>
            </a:extLst>
          </p:cNvPr>
          <p:cNvSpPr>
            <a:spLocks noGrp="1"/>
          </p:cNvSpPr>
          <p:nvPr>
            <p:ph type="body" sz="quarter" idx="13"/>
          </p:nvPr>
        </p:nvSpPr>
        <p:spPr/>
        <p:txBody>
          <a:bodyPr/>
          <a:lstStyle/>
          <a:p>
            <a:r>
              <a:rPr lang="en-US" altLang="ko-KR"/>
              <a:t>Main Findings (Shareholder)</a:t>
            </a:r>
            <a:endParaRPr lang="ko-KR" altLang="en-US" dirty="0"/>
          </a:p>
        </p:txBody>
      </p:sp>
      <p:sp>
        <p:nvSpPr>
          <p:cNvPr id="3" name="텍스트 개체 틀 2">
            <a:extLst>
              <a:ext uri="{FF2B5EF4-FFF2-40B4-BE49-F238E27FC236}">
                <a16:creationId xmlns:a16="http://schemas.microsoft.com/office/drawing/2014/main" id="{AA33D83D-D13E-86B5-03A4-78662BD72617}"/>
              </a:ext>
            </a:extLst>
          </p:cNvPr>
          <p:cNvSpPr>
            <a:spLocks noGrp="1"/>
          </p:cNvSpPr>
          <p:nvPr>
            <p:ph type="body" sz="quarter" idx="14"/>
          </p:nvPr>
        </p:nvSpPr>
        <p:spPr/>
        <p:txBody>
          <a:bodyPr anchor="ctr"/>
          <a:lstStyle/>
          <a:p>
            <a:pPr marL="0" indent="0"/>
            <a:r>
              <a:rPr lang="en-US" altLang="ko-KR" b="1" dirty="0"/>
              <a:t>Results: Informed investors</a:t>
            </a:r>
            <a:r>
              <a:rPr lang="en-US" altLang="ko-KR" dirty="0"/>
              <a:t> engaged in both the turnover and the interlocked firms are </a:t>
            </a:r>
            <a:r>
              <a:rPr lang="en-US" altLang="ko-KR" b="1" dirty="0"/>
              <a:t>responsible for penalizing directors.</a:t>
            </a:r>
          </a:p>
        </p:txBody>
      </p:sp>
      <p:sp>
        <p:nvSpPr>
          <p:cNvPr id="10" name="그림 개체 틀 9">
            <a:extLst>
              <a:ext uri="{FF2B5EF4-FFF2-40B4-BE49-F238E27FC236}">
                <a16:creationId xmlns:a16="http://schemas.microsoft.com/office/drawing/2014/main" id="{AC61A6D9-09D0-82BB-1342-4C98D2B5AEF0}"/>
              </a:ext>
            </a:extLst>
          </p:cNvPr>
          <p:cNvSpPr>
            <a:spLocks noGrp="1"/>
          </p:cNvSpPr>
          <p:nvPr>
            <p:ph type="pic" sz="quarter" idx="15"/>
          </p:nvPr>
        </p:nvSpPr>
        <p:spPr/>
        <p:txBody>
          <a:bodyPr/>
          <a:lstStyle/>
          <a:p>
            <a:endParaRPr lang="ko-KR" altLang="en-US"/>
          </a:p>
        </p:txBody>
      </p:sp>
      <p:pic>
        <p:nvPicPr>
          <p:cNvPr id="14" name="그림 13" descr="The table shows a statistical analysis comparing CEO turnover with common ownership levels, indicating that higher common ownership correlates with a higher likelihood of CEO turnover.&#10;&#10;AI 생성 콘텐츠는 정확하지 않을 수 있습니다.">
            <a:extLst>
              <a:ext uri="{FF2B5EF4-FFF2-40B4-BE49-F238E27FC236}">
                <a16:creationId xmlns:a16="http://schemas.microsoft.com/office/drawing/2014/main" id="{A20FD296-EB71-7D22-0765-D44B08727F58}"/>
              </a:ext>
            </a:extLst>
          </p:cNvPr>
          <p:cNvPicPr>
            <a:picLocks noChangeAspect="1"/>
          </p:cNvPicPr>
          <p:nvPr/>
        </p:nvPicPr>
        <p:blipFill>
          <a:blip r:embed="rId2"/>
          <a:stretch>
            <a:fillRect/>
          </a:stretch>
        </p:blipFill>
        <p:spPr>
          <a:xfrm>
            <a:off x="457200" y="748826"/>
            <a:ext cx="8229599" cy="4048622"/>
          </a:xfrm>
          <a:prstGeom prst="rect">
            <a:avLst/>
          </a:prstGeom>
        </p:spPr>
      </p:pic>
      <mc:AlternateContent xmlns:mc="http://schemas.openxmlformats.org/markup-compatibility/2006" xmlns:p14="http://schemas.microsoft.com/office/powerpoint/2010/main">
        <mc:Choice Requires="p14">
          <p:contentPart p14:bwMode="auto" r:id="rId3">
            <p14:nvContentPartPr>
              <p14:cNvPr id="16" name="잉크 15">
                <a:extLst>
                  <a:ext uri="{FF2B5EF4-FFF2-40B4-BE49-F238E27FC236}">
                    <a16:creationId xmlns:a16="http://schemas.microsoft.com/office/drawing/2014/main" id="{79AED333-3369-1D29-9E97-4795A9E919CB}"/>
                  </a:ext>
                </a:extLst>
              </p14:cNvPr>
              <p14:cNvContentPartPr/>
              <p14:nvPr/>
            </p14:nvContentPartPr>
            <p14:xfrm>
              <a:off x="780117" y="1843478"/>
              <a:ext cx="4870440" cy="720"/>
            </p14:xfrm>
          </p:contentPart>
        </mc:Choice>
        <mc:Fallback xmlns="">
          <p:pic>
            <p:nvPicPr>
              <p:cNvPr id="16" name="잉크 15">
                <a:extLst>
                  <a:ext uri="{FF2B5EF4-FFF2-40B4-BE49-F238E27FC236}">
                    <a16:creationId xmlns:a16="http://schemas.microsoft.com/office/drawing/2014/main" id="{79AED333-3369-1D29-9E97-4795A9E919CB}"/>
                  </a:ext>
                </a:extLst>
              </p:cNvPr>
              <p:cNvPicPr/>
              <p:nvPr/>
            </p:nvPicPr>
            <p:blipFill>
              <a:blip r:embed="rId4"/>
              <a:stretch>
                <a:fillRect/>
              </a:stretch>
            </p:blipFill>
            <p:spPr>
              <a:xfrm>
                <a:off x="744477" y="1699478"/>
                <a:ext cx="49420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8" name="잉크 17">
                <a:extLst>
                  <a:ext uri="{FF2B5EF4-FFF2-40B4-BE49-F238E27FC236}">
                    <a16:creationId xmlns:a16="http://schemas.microsoft.com/office/drawing/2014/main" id="{49943199-C744-83E2-5328-CF54FB13864B}"/>
                  </a:ext>
                </a:extLst>
              </p14:cNvPr>
              <p14:cNvContentPartPr/>
              <p14:nvPr/>
            </p14:nvContentPartPr>
            <p14:xfrm>
              <a:off x="765717" y="2720438"/>
              <a:ext cx="5042160" cy="720"/>
            </p14:xfrm>
          </p:contentPart>
        </mc:Choice>
        <mc:Fallback xmlns="">
          <p:pic>
            <p:nvPicPr>
              <p:cNvPr id="18" name="잉크 17">
                <a:extLst>
                  <a:ext uri="{FF2B5EF4-FFF2-40B4-BE49-F238E27FC236}">
                    <a16:creationId xmlns:a16="http://schemas.microsoft.com/office/drawing/2014/main" id="{49943199-C744-83E2-5328-CF54FB13864B}"/>
                  </a:ext>
                </a:extLst>
              </p:cNvPr>
              <p:cNvPicPr/>
              <p:nvPr/>
            </p:nvPicPr>
            <p:blipFill>
              <a:blip r:embed="rId6"/>
              <a:stretch>
                <a:fillRect/>
              </a:stretch>
            </p:blipFill>
            <p:spPr>
              <a:xfrm>
                <a:off x="729717" y="2576438"/>
                <a:ext cx="5113800" cy="288000"/>
              </a:xfrm>
              <a:prstGeom prst="rect">
                <a:avLst/>
              </a:prstGeom>
            </p:spPr>
          </p:pic>
        </mc:Fallback>
      </mc:AlternateContent>
    </p:spTree>
    <p:extLst>
      <p:ext uri="{BB962C8B-B14F-4D97-AF65-F5344CB8AC3E}">
        <p14:creationId xmlns:p14="http://schemas.microsoft.com/office/powerpoint/2010/main" val="1779129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98B3A480-120D-83EA-0E2A-DBCE74DC1D31}"/>
              </a:ext>
            </a:extLst>
          </p:cNvPr>
          <p:cNvSpPr>
            <a:spLocks noGrp="1"/>
          </p:cNvSpPr>
          <p:nvPr>
            <p:ph type="body" sz="quarter" idx="13"/>
          </p:nvPr>
        </p:nvSpPr>
        <p:spPr/>
        <p:txBody>
          <a:bodyPr/>
          <a:lstStyle/>
          <a:p>
            <a:r>
              <a:rPr lang="en-US" altLang="ko-KR" dirty="0"/>
              <a:t>Internal validity</a:t>
            </a:r>
            <a:endParaRPr lang="ko-KR" altLang="en-US" dirty="0"/>
          </a:p>
        </p:txBody>
      </p:sp>
      <p:sp>
        <p:nvSpPr>
          <p:cNvPr id="3" name="텍스트 개체 틀 2">
            <a:extLst>
              <a:ext uri="{FF2B5EF4-FFF2-40B4-BE49-F238E27FC236}">
                <a16:creationId xmlns:a16="http://schemas.microsoft.com/office/drawing/2014/main" id="{94ED8528-06FD-C021-0A6C-EAA53FF16BEA}"/>
              </a:ext>
            </a:extLst>
          </p:cNvPr>
          <p:cNvSpPr>
            <a:spLocks noGrp="1"/>
          </p:cNvSpPr>
          <p:nvPr>
            <p:ph type="body" sz="quarter" idx="14"/>
          </p:nvPr>
        </p:nvSpPr>
        <p:spPr/>
        <p:txBody>
          <a:bodyPr anchor="ctr"/>
          <a:lstStyle/>
          <a:p>
            <a:endParaRPr lang="ko-KR" altLang="en-US" dirty="0"/>
          </a:p>
        </p:txBody>
      </p:sp>
      <p:sp>
        <p:nvSpPr>
          <p:cNvPr id="4" name="그림 개체 틀 3">
            <a:extLst>
              <a:ext uri="{FF2B5EF4-FFF2-40B4-BE49-F238E27FC236}">
                <a16:creationId xmlns:a16="http://schemas.microsoft.com/office/drawing/2014/main" id="{1C60D1E5-2C39-713A-F368-58E52DF3269B}"/>
              </a:ext>
            </a:extLst>
          </p:cNvPr>
          <p:cNvSpPr>
            <a:spLocks noGrp="1"/>
          </p:cNvSpPr>
          <p:nvPr>
            <p:ph type="pic" sz="quarter" idx="15"/>
          </p:nvPr>
        </p:nvSpPr>
        <p:spPr/>
        <p:txBody>
          <a:bodyPr/>
          <a:lstStyle/>
          <a:p>
            <a:endParaRPr lang="ko-KR" altLang="en-US"/>
          </a:p>
        </p:txBody>
      </p:sp>
      <p:grpSp>
        <p:nvGrpSpPr>
          <p:cNvPr id="12" name="그룹 11">
            <a:extLst>
              <a:ext uri="{FF2B5EF4-FFF2-40B4-BE49-F238E27FC236}">
                <a16:creationId xmlns:a16="http://schemas.microsoft.com/office/drawing/2014/main" id="{45AFFD14-D092-11A2-72BE-AA005F03EF1D}"/>
              </a:ext>
            </a:extLst>
          </p:cNvPr>
          <p:cNvGrpSpPr/>
          <p:nvPr/>
        </p:nvGrpSpPr>
        <p:grpSpPr>
          <a:xfrm>
            <a:off x="457199" y="1052736"/>
            <a:ext cx="8229599" cy="5328592"/>
            <a:chOff x="107949" y="677921"/>
            <a:chExt cx="8784532" cy="4119527"/>
          </a:xfrm>
        </p:grpSpPr>
        <p:pic>
          <p:nvPicPr>
            <p:cNvPr id="6" name="그림 5">
              <a:extLst>
                <a:ext uri="{FF2B5EF4-FFF2-40B4-BE49-F238E27FC236}">
                  <a16:creationId xmlns:a16="http://schemas.microsoft.com/office/drawing/2014/main" id="{E6146502-AEC0-377E-6934-C076DF4695BD}"/>
                </a:ext>
              </a:extLst>
            </p:cNvPr>
            <p:cNvPicPr>
              <a:picLocks noChangeAspect="1"/>
            </p:cNvPicPr>
            <p:nvPr/>
          </p:nvPicPr>
          <p:blipFill>
            <a:blip r:embed="rId2"/>
            <a:stretch>
              <a:fillRect/>
            </a:stretch>
          </p:blipFill>
          <p:spPr>
            <a:xfrm>
              <a:off x="107949" y="677921"/>
              <a:ext cx="8784532" cy="4119527"/>
            </a:xfrm>
            <a:prstGeom prst="rect">
              <a:avLst/>
            </a:prstGeom>
          </p:spPr>
        </p:pic>
        <p:sp>
          <p:nvSpPr>
            <p:cNvPr id="7" name="직사각형 6">
              <a:extLst>
                <a:ext uri="{FF2B5EF4-FFF2-40B4-BE49-F238E27FC236}">
                  <a16:creationId xmlns:a16="http://schemas.microsoft.com/office/drawing/2014/main" id="{1BCE6DF6-B022-CC65-A8F8-049B5DB6488C}"/>
                </a:ext>
              </a:extLst>
            </p:cNvPr>
            <p:cNvSpPr/>
            <p:nvPr/>
          </p:nvSpPr>
          <p:spPr>
            <a:xfrm>
              <a:off x="1043608" y="1484784"/>
              <a:ext cx="3312368" cy="208823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a:extLst>
                <a:ext uri="{FF2B5EF4-FFF2-40B4-BE49-F238E27FC236}">
                  <a16:creationId xmlns:a16="http://schemas.microsoft.com/office/drawing/2014/main" id="{DE999CAA-9E4C-0219-706D-D3F33709553E}"/>
                </a:ext>
              </a:extLst>
            </p:cNvPr>
            <p:cNvSpPr/>
            <p:nvPr/>
          </p:nvSpPr>
          <p:spPr>
            <a:xfrm>
              <a:off x="5220072" y="1484784"/>
              <a:ext cx="3312368" cy="2088231"/>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a:extLst>
                <a:ext uri="{FF2B5EF4-FFF2-40B4-BE49-F238E27FC236}">
                  <a16:creationId xmlns:a16="http://schemas.microsoft.com/office/drawing/2014/main" id="{311AFFF0-D606-AB58-6AED-B8549E64B3E6}"/>
                </a:ext>
              </a:extLst>
            </p:cNvPr>
            <p:cNvSpPr txBox="1"/>
            <p:nvPr/>
          </p:nvSpPr>
          <p:spPr>
            <a:xfrm>
              <a:off x="1043608" y="904370"/>
              <a:ext cx="3312368" cy="369332"/>
            </a:xfrm>
            <a:prstGeom prst="rect">
              <a:avLst/>
            </a:prstGeom>
            <a:noFill/>
          </p:spPr>
          <p:txBody>
            <a:bodyPr wrap="square" rtlCol="0" anchor="ctr">
              <a:spAutoFit/>
            </a:bodyPr>
            <a:lstStyle/>
            <a:p>
              <a:pPr algn="ctr"/>
              <a:r>
                <a:rPr lang="en-US" altLang="ko-KR" b="1" dirty="0">
                  <a:latin typeface="Pretendard" panose="02000503000000020004" pitchFamily="50" charset="-127"/>
                  <a:ea typeface="Pretendard" panose="02000503000000020004" pitchFamily="50" charset="-127"/>
                  <a:cs typeface="Pretendard" panose="02000503000000020004" pitchFamily="50" charset="-127"/>
                </a:rPr>
                <a:t>Parallel Trends</a:t>
              </a:r>
              <a:endParaRPr lang="ko-KR" altLang="en-US" b="1" dirty="0">
                <a:latin typeface="Pretendard" panose="02000503000000020004" pitchFamily="50" charset="-127"/>
                <a:ea typeface="Pretendard" panose="02000503000000020004" pitchFamily="50" charset="-127"/>
                <a:cs typeface="Pretendard" panose="02000503000000020004" pitchFamily="50" charset="-127"/>
              </a:endParaRPr>
            </a:p>
          </p:txBody>
        </p:sp>
        <p:sp>
          <p:nvSpPr>
            <p:cNvPr id="10" name="TextBox 9">
              <a:extLst>
                <a:ext uri="{FF2B5EF4-FFF2-40B4-BE49-F238E27FC236}">
                  <a16:creationId xmlns:a16="http://schemas.microsoft.com/office/drawing/2014/main" id="{E87BBBAE-9C85-FE32-9B53-F583B13C79EE}"/>
                </a:ext>
              </a:extLst>
            </p:cNvPr>
            <p:cNvSpPr txBox="1"/>
            <p:nvPr/>
          </p:nvSpPr>
          <p:spPr>
            <a:xfrm>
              <a:off x="5220072" y="904408"/>
              <a:ext cx="3312368" cy="369332"/>
            </a:xfrm>
            <a:prstGeom prst="rect">
              <a:avLst/>
            </a:prstGeom>
            <a:noFill/>
          </p:spPr>
          <p:txBody>
            <a:bodyPr wrap="square" rtlCol="0" anchor="ctr">
              <a:spAutoFit/>
            </a:bodyPr>
            <a:lstStyle/>
            <a:p>
              <a:pPr algn="ctr"/>
              <a:r>
                <a:rPr lang="en-US" altLang="ko-KR" b="1" dirty="0">
                  <a:latin typeface="Pretendard" panose="02000503000000020004" pitchFamily="50" charset="-127"/>
                  <a:ea typeface="Pretendard" panose="02000503000000020004" pitchFamily="50" charset="-127"/>
                  <a:cs typeface="Pretendard" panose="02000503000000020004" pitchFamily="50" charset="-127"/>
                </a:rPr>
                <a:t>Treatment Reversal</a:t>
              </a:r>
              <a:endParaRPr lang="ko-KR" altLang="en-US" b="1" dirty="0">
                <a:latin typeface="Pretendard" panose="02000503000000020004" pitchFamily="50" charset="-127"/>
                <a:ea typeface="Pretendard" panose="02000503000000020004" pitchFamily="50" charset="-127"/>
                <a:cs typeface="Pretendard" panose="02000503000000020004" pitchFamily="50" charset="-127"/>
              </a:endParaRPr>
            </a:p>
          </p:txBody>
        </p:sp>
      </p:grpSp>
    </p:spTree>
    <p:extLst>
      <p:ext uri="{BB962C8B-B14F-4D97-AF65-F5344CB8AC3E}">
        <p14:creationId xmlns:p14="http://schemas.microsoft.com/office/powerpoint/2010/main" val="205250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43035C6-1ADE-633D-D80E-42C6EEC6CF05}"/>
              </a:ext>
            </a:extLst>
          </p:cNvPr>
          <p:cNvSpPr>
            <a:spLocks noGrp="1"/>
          </p:cNvSpPr>
          <p:nvPr>
            <p:ph type="body" sz="quarter" idx="13"/>
          </p:nvPr>
        </p:nvSpPr>
        <p:spPr/>
        <p:txBody>
          <a:bodyPr/>
          <a:lstStyle/>
          <a:p>
            <a:r>
              <a:rPr lang="en-US" altLang="ko-KR" dirty="0"/>
              <a:t>Internal validity</a:t>
            </a:r>
            <a:endParaRPr lang="ko-KR" altLang="en-US" dirty="0"/>
          </a:p>
        </p:txBody>
      </p:sp>
      <p:sp>
        <p:nvSpPr>
          <p:cNvPr id="3" name="텍스트 개체 틀 2">
            <a:extLst>
              <a:ext uri="{FF2B5EF4-FFF2-40B4-BE49-F238E27FC236}">
                <a16:creationId xmlns:a16="http://schemas.microsoft.com/office/drawing/2014/main" id="{8D915CA5-1E48-AB06-4EE8-00F2B2578DC5}"/>
              </a:ext>
            </a:extLst>
          </p:cNvPr>
          <p:cNvSpPr>
            <a:spLocks noGrp="1"/>
          </p:cNvSpPr>
          <p:nvPr>
            <p:ph type="body" sz="quarter" idx="14"/>
          </p:nvPr>
        </p:nvSpPr>
        <p:spPr/>
        <p:txBody>
          <a:bodyPr anchor="ctr">
            <a:normAutofit/>
          </a:bodyPr>
          <a:lstStyle/>
          <a:p>
            <a:pPr>
              <a:buFont typeface="Arial" panose="020B0604020202020204" pitchFamily="34" charset="0"/>
              <a:buChar char="•"/>
            </a:pPr>
            <a:r>
              <a:rPr lang="en-US" altLang="ko-KR" sz="2800" b="1" dirty="0"/>
              <a:t>Omitted variables and reverse causality</a:t>
            </a:r>
          </a:p>
          <a:p>
            <a:pPr>
              <a:buFont typeface="Wingdings" panose="05000000000000000000" pitchFamily="2" charset="2"/>
              <a:buChar char="à"/>
            </a:pPr>
            <a:r>
              <a:rPr lang="en-US" altLang="ko-KR" sz="2400" b="1" dirty="0">
                <a:sym typeface="Wingdings" panose="05000000000000000000" pitchFamily="2" charset="2"/>
              </a:rPr>
              <a:t>Poor firm performance</a:t>
            </a:r>
          </a:p>
          <a:p>
            <a:pPr lvl="1">
              <a:buFont typeface="Wingdings" panose="05000000000000000000" pitchFamily="2" charset="2"/>
              <a:buChar char="à"/>
            </a:pPr>
            <a:r>
              <a:rPr lang="en-US" altLang="ko-KR" sz="2000" dirty="0">
                <a:sym typeface="Wingdings" panose="05000000000000000000" pitchFamily="2" charset="2"/>
              </a:rPr>
              <a:t>Forces CEO turnover</a:t>
            </a:r>
          </a:p>
          <a:p>
            <a:pPr lvl="1">
              <a:buFont typeface="Wingdings" panose="05000000000000000000" pitchFamily="2" charset="2"/>
              <a:buChar char="à"/>
            </a:pPr>
            <a:r>
              <a:rPr lang="en-US" altLang="ko-KR" sz="2000" dirty="0">
                <a:sym typeface="Wingdings" panose="05000000000000000000" pitchFamily="2" charset="2"/>
              </a:rPr>
              <a:t>Increase withheld votes</a:t>
            </a:r>
          </a:p>
          <a:p>
            <a:pPr marL="457200" lvl="1" indent="0">
              <a:buNone/>
            </a:pPr>
            <a:endParaRPr lang="en-US" altLang="ko-KR" sz="2000" dirty="0">
              <a:sym typeface="Wingdings" panose="05000000000000000000" pitchFamily="2" charset="2"/>
            </a:endParaRPr>
          </a:p>
          <a:p>
            <a:pPr marL="400050">
              <a:buFont typeface="Arial" panose="020B0604020202020204" pitchFamily="34" charset="0"/>
              <a:buChar char="•"/>
            </a:pPr>
            <a:r>
              <a:rPr lang="en-US" altLang="ko-KR" sz="2400" b="1" dirty="0">
                <a:sym typeface="Wingdings" panose="05000000000000000000" pitchFamily="2" charset="2"/>
              </a:rPr>
              <a:t>Propensity Score Matching </a:t>
            </a:r>
            <a:r>
              <a:rPr lang="en-US" altLang="ko-KR" sz="2400" dirty="0">
                <a:sym typeface="Wingdings" panose="05000000000000000000" pitchFamily="2" charset="2"/>
              </a:rPr>
              <a:t>(Peters &amp; Wagner, 2014)</a:t>
            </a:r>
          </a:p>
          <a:p>
            <a:pPr marL="57150" indent="0"/>
            <a:r>
              <a:rPr lang="en-US" altLang="ko-KR" sz="2400" dirty="0">
                <a:sym typeface="Wingdings" panose="05000000000000000000" pitchFamily="2" charset="2"/>
              </a:rPr>
              <a:t>: Match turnover firms to non-turnover firms with similar likelihood of forced turnover.</a:t>
            </a:r>
          </a:p>
          <a:p>
            <a:endParaRPr lang="en-US" altLang="ko-KR" sz="2400" dirty="0"/>
          </a:p>
          <a:p>
            <a:pPr marL="457200" indent="-457200">
              <a:buFont typeface="+mj-ea"/>
              <a:buAutoNum type="circleNumDbPlain"/>
            </a:pPr>
            <a:r>
              <a:rPr lang="en-US" altLang="ko-KR" sz="2400" b="1" dirty="0"/>
              <a:t>Basic PSM </a:t>
            </a:r>
            <a:r>
              <a:rPr lang="en-US" altLang="ko-KR" sz="2400" dirty="0">
                <a:sym typeface="Wingdings" panose="05000000000000000000" pitchFamily="2" charset="2"/>
              </a:rPr>
              <a:t> Firm performance</a:t>
            </a:r>
          </a:p>
          <a:p>
            <a:pPr marL="457200" indent="-457200">
              <a:buFont typeface="+mj-ea"/>
              <a:buAutoNum type="circleNumDbPlain"/>
            </a:pPr>
            <a:r>
              <a:rPr lang="en-US" altLang="ko-KR" sz="2400" b="1" dirty="0">
                <a:sym typeface="Wingdings" panose="05000000000000000000" pitchFamily="2" charset="2"/>
              </a:rPr>
              <a:t>+ News Sentiment </a:t>
            </a:r>
            <a:r>
              <a:rPr lang="en-US" altLang="ko-KR" sz="2400" dirty="0">
                <a:sym typeface="Wingdings" panose="05000000000000000000" pitchFamily="2" charset="2"/>
              </a:rPr>
              <a:t> Management failure vs Bad luck</a:t>
            </a:r>
          </a:p>
          <a:p>
            <a:pPr marL="457200" indent="-457200">
              <a:buFont typeface="+mj-ea"/>
              <a:buAutoNum type="circleNumDbPlain"/>
            </a:pPr>
            <a:r>
              <a:rPr lang="en-US" altLang="ko-KR" sz="2400" b="1" dirty="0">
                <a:sym typeface="Wingdings" panose="05000000000000000000" pitchFamily="2" charset="2"/>
              </a:rPr>
              <a:t>+ Pre-turnover Vote change </a:t>
            </a:r>
            <a:r>
              <a:rPr lang="en-US" altLang="ko-KR" sz="2400" dirty="0">
                <a:sym typeface="Wingdings" panose="05000000000000000000" pitchFamily="2" charset="2"/>
              </a:rPr>
              <a:t> Reverse causality</a:t>
            </a:r>
            <a:endParaRPr lang="ko-KR" altLang="en-US" sz="2400" dirty="0"/>
          </a:p>
        </p:txBody>
      </p:sp>
    </p:spTree>
    <p:extLst>
      <p:ext uri="{BB962C8B-B14F-4D97-AF65-F5344CB8AC3E}">
        <p14:creationId xmlns:p14="http://schemas.microsoft.com/office/powerpoint/2010/main" val="735511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185DACA9-AE2A-9FA8-74EC-2EA2CBF70C58}"/>
              </a:ext>
            </a:extLst>
          </p:cNvPr>
          <p:cNvSpPr>
            <a:spLocks noGrp="1"/>
          </p:cNvSpPr>
          <p:nvPr>
            <p:ph type="body" sz="quarter" idx="13"/>
          </p:nvPr>
        </p:nvSpPr>
        <p:spPr/>
        <p:txBody>
          <a:bodyPr/>
          <a:lstStyle/>
          <a:p>
            <a:r>
              <a:rPr lang="en-US" altLang="ko-KR" dirty="0"/>
              <a:t>Internal validity</a:t>
            </a:r>
            <a:endParaRPr lang="ko-KR" altLang="en-US" dirty="0"/>
          </a:p>
        </p:txBody>
      </p:sp>
      <p:sp>
        <p:nvSpPr>
          <p:cNvPr id="3" name="텍스트 개체 틀 2">
            <a:extLst>
              <a:ext uri="{FF2B5EF4-FFF2-40B4-BE49-F238E27FC236}">
                <a16:creationId xmlns:a16="http://schemas.microsoft.com/office/drawing/2014/main" id="{84D1C9A6-E77B-DB69-51E8-1A1B76C543DB}"/>
              </a:ext>
            </a:extLst>
          </p:cNvPr>
          <p:cNvSpPr>
            <a:spLocks noGrp="1"/>
          </p:cNvSpPr>
          <p:nvPr>
            <p:ph type="body" sz="quarter" idx="14"/>
          </p:nvPr>
        </p:nvSpPr>
        <p:spPr/>
        <p:txBody>
          <a:bodyPr/>
          <a:lstStyle/>
          <a:p>
            <a:endParaRPr lang="ko-KR" altLang="en-US"/>
          </a:p>
        </p:txBody>
      </p:sp>
      <p:sp>
        <p:nvSpPr>
          <p:cNvPr id="4" name="그림 개체 틀 3">
            <a:extLst>
              <a:ext uri="{FF2B5EF4-FFF2-40B4-BE49-F238E27FC236}">
                <a16:creationId xmlns:a16="http://schemas.microsoft.com/office/drawing/2014/main" id="{24ED873A-EF60-2DE7-632C-F6F478D3E348}"/>
              </a:ext>
            </a:extLst>
          </p:cNvPr>
          <p:cNvSpPr>
            <a:spLocks noGrp="1"/>
          </p:cNvSpPr>
          <p:nvPr>
            <p:ph type="pic" sz="quarter" idx="15"/>
          </p:nvPr>
        </p:nvSpPr>
        <p:spPr/>
        <p:txBody>
          <a:bodyPr/>
          <a:lstStyle/>
          <a:p>
            <a:pPr marL="57150" indent="0">
              <a:buNone/>
            </a:pPr>
            <a:endParaRPr lang="en-US" altLang="ko-KR" b="1" dirty="0">
              <a:sym typeface="Wingdings" panose="05000000000000000000" pitchFamily="2" charset="2"/>
            </a:endParaRPr>
          </a:p>
        </p:txBody>
      </p:sp>
      <p:pic>
        <p:nvPicPr>
          <p:cNvPr id="6" name="그림 5" descr="The image appears to be a table presenting the results of a propensity score matching analysis, detailing various variables such as 'Forced CEO turnover', 'ISS withhold/against', 'Female', '# of other board seats', and 'Age (years), log'. Each variable has associated coefficients (d) and statistical significance denoted by asterisks, indicating various levels of confidence in the results.&#10;&#10;AI 생성 콘텐츠는 정확하지 않을 수 있습니다.">
            <a:extLst>
              <a:ext uri="{FF2B5EF4-FFF2-40B4-BE49-F238E27FC236}">
                <a16:creationId xmlns:a16="http://schemas.microsoft.com/office/drawing/2014/main" id="{1D318187-80A3-A503-2BC9-7EFBD5B5E82B}"/>
              </a:ext>
            </a:extLst>
          </p:cNvPr>
          <p:cNvPicPr>
            <a:picLocks noChangeAspect="1"/>
          </p:cNvPicPr>
          <p:nvPr/>
        </p:nvPicPr>
        <p:blipFill>
          <a:blip r:embed="rId2"/>
          <a:stretch>
            <a:fillRect/>
          </a:stretch>
        </p:blipFill>
        <p:spPr>
          <a:xfrm>
            <a:off x="107949" y="844417"/>
            <a:ext cx="8784531" cy="5957454"/>
          </a:xfrm>
          <a:prstGeom prst="rect">
            <a:avLst/>
          </a:prstGeom>
        </p:spPr>
      </p:pic>
      <p:sp>
        <p:nvSpPr>
          <p:cNvPr id="7" name="TextBox 6">
            <a:extLst>
              <a:ext uri="{FF2B5EF4-FFF2-40B4-BE49-F238E27FC236}">
                <a16:creationId xmlns:a16="http://schemas.microsoft.com/office/drawing/2014/main" id="{032A7AA3-946F-A41A-3D0B-510A5DB18D3F}"/>
              </a:ext>
            </a:extLst>
          </p:cNvPr>
          <p:cNvSpPr txBox="1"/>
          <p:nvPr/>
        </p:nvSpPr>
        <p:spPr>
          <a:xfrm>
            <a:off x="1755984" y="773316"/>
            <a:ext cx="2239951" cy="375918"/>
          </a:xfrm>
          <a:prstGeom prst="rect">
            <a:avLst/>
          </a:prstGeom>
          <a:solidFill>
            <a:srgbClr val="17375E"/>
          </a:solidFill>
        </p:spPr>
        <p:txBody>
          <a:bodyPr wrap="square" rtlCol="0">
            <a:spAutoFit/>
          </a:bodyPr>
          <a:lstStyle/>
          <a:p>
            <a:pPr algn="ctr"/>
            <a:r>
              <a:rPr lang="en-US" altLang="ko-KR"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rPr>
              <a:t>Basic PSM </a:t>
            </a:r>
            <a:endParaRPr lang="ko-KR" altLang="en-US"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endParaRPr>
          </a:p>
        </p:txBody>
      </p:sp>
      <p:sp>
        <p:nvSpPr>
          <p:cNvPr id="8" name="TextBox 7">
            <a:extLst>
              <a:ext uri="{FF2B5EF4-FFF2-40B4-BE49-F238E27FC236}">
                <a16:creationId xmlns:a16="http://schemas.microsoft.com/office/drawing/2014/main" id="{E4599C32-A290-EC26-1C4D-76841E989852}"/>
              </a:ext>
            </a:extLst>
          </p:cNvPr>
          <p:cNvSpPr txBox="1"/>
          <p:nvPr/>
        </p:nvSpPr>
        <p:spPr>
          <a:xfrm>
            <a:off x="4174743" y="773750"/>
            <a:ext cx="2239951" cy="375918"/>
          </a:xfrm>
          <a:prstGeom prst="rect">
            <a:avLst/>
          </a:prstGeom>
          <a:solidFill>
            <a:srgbClr val="17375E"/>
          </a:solidFill>
        </p:spPr>
        <p:txBody>
          <a:bodyPr wrap="square" rtlCol="0">
            <a:spAutoFit/>
          </a:bodyPr>
          <a:lstStyle/>
          <a:p>
            <a:pPr algn="ctr"/>
            <a:r>
              <a:rPr lang="en-US" altLang="ko-KR"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rPr>
              <a:t>+ News Sentiment </a:t>
            </a:r>
            <a:endParaRPr lang="ko-KR" altLang="en-US"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endParaRPr>
          </a:p>
        </p:txBody>
      </p:sp>
      <p:sp>
        <p:nvSpPr>
          <p:cNvPr id="9" name="TextBox 8">
            <a:extLst>
              <a:ext uri="{FF2B5EF4-FFF2-40B4-BE49-F238E27FC236}">
                <a16:creationId xmlns:a16="http://schemas.microsoft.com/office/drawing/2014/main" id="{B15986F4-32E5-106D-00FA-FA5CECCC6671}"/>
              </a:ext>
            </a:extLst>
          </p:cNvPr>
          <p:cNvSpPr txBox="1"/>
          <p:nvPr/>
        </p:nvSpPr>
        <p:spPr>
          <a:xfrm>
            <a:off x="6593502" y="778271"/>
            <a:ext cx="2239951" cy="375918"/>
          </a:xfrm>
          <a:prstGeom prst="rect">
            <a:avLst/>
          </a:prstGeom>
          <a:solidFill>
            <a:srgbClr val="17375E"/>
          </a:solidFill>
        </p:spPr>
        <p:txBody>
          <a:bodyPr wrap="square" rtlCol="0">
            <a:spAutoFit/>
          </a:bodyPr>
          <a:lstStyle/>
          <a:p>
            <a:pPr algn="ctr"/>
            <a:r>
              <a:rPr lang="en-US" altLang="ko-KR"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rPr>
              <a:t>+ Pre-turnover</a:t>
            </a:r>
            <a:endParaRPr lang="ko-KR" altLang="en-US" b="1" dirty="0">
              <a:solidFill>
                <a:schemeClr val="bg1"/>
              </a:solidFill>
              <a:latin typeface="Pretendard" panose="02000503000000020004" pitchFamily="50" charset="-127"/>
              <a:ea typeface="Pretendard" panose="02000503000000020004" pitchFamily="50" charset="-127"/>
              <a:cs typeface="Pretendard" panose="02000503000000020004" pitchFamily="50" charset="-127"/>
            </a:endParaRPr>
          </a:p>
        </p:txBody>
      </p:sp>
      <mc:AlternateContent xmlns:mc="http://schemas.openxmlformats.org/markup-compatibility/2006" xmlns:p14="http://schemas.microsoft.com/office/powerpoint/2010/main">
        <mc:Choice Requires="p14">
          <p:contentPart p14:bwMode="auto" r:id="rId3">
            <p14:nvContentPartPr>
              <p14:cNvPr id="10" name="잉크 9">
                <a:extLst>
                  <a:ext uri="{FF2B5EF4-FFF2-40B4-BE49-F238E27FC236}">
                    <a16:creationId xmlns:a16="http://schemas.microsoft.com/office/drawing/2014/main" id="{723E9357-1ABB-0103-70A8-1DBB963AB8D8}"/>
                  </a:ext>
                </a:extLst>
              </p14:cNvPr>
              <p14:cNvContentPartPr/>
              <p14:nvPr/>
            </p14:nvContentPartPr>
            <p14:xfrm>
              <a:off x="237957" y="1635398"/>
              <a:ext cx="1196280" cy="37080"/>
            </p14:xfrm>
          </p:contentPart>
        </mc:Choice>
        <mc:Fallback xmlns="">
          <p:pic>
            <p:nvPicPr>
              <p:cNvPr id="10" name="잉크 9">
                <a:extLst>
                  <a:ext uri="{FF2B5EF4-FFF2-40B4-BE49-F238E27FC236}">
                    <a16:creationId xmlns:a16="http://schemas.microsoft.com/office/drawing/2014/main" id="{723E9357-1ABB-0103-70A8-1DBB963AB8D8}"/>
                  </a:ext>
                </a:extLst>
              </p:cNvPr>
              <p:cNvPicPr/>
              <p:nvPr/>
            </p:nvPicPr>
            <p:blipFill>
              <a:blip r:embed="rId4"/>
              <a:stretch>
                <a:fillRect/>
              </a:stretch>
            </p:blipFill>
            <p:spPr>
              <a:xfrm>
                <a:off x="201957" y="1563398"/>
                <a:ext cx="1267920" cy="180720"/>
              </a:xfrm>
              <a:prstGeom prst="rect">
                <a:avLst/>
              </a:prstGeom>
            </p:spPr>
          </p:pic>
        </mc:Fallback>
      </mc:AlternateContent>
      <p:sp>
        <p:nvSpPr>
          <p:cNvPr id="13" name="직사각형 12">
            <a:extLst>
              <a:ext uri="{FF2B5EF4-FFF2-40B4-BE49-F238E27FC236}">
                <a16:creationId xmlns:a16="http://schemas.microsoft.com/office/drawing/2014/main" id="{8B3ABAA8-3AEB-D2F9-4AC8-E912D07EC725}"/>
              </a:ext>
            </a:extLst>
          </p:cNvPr>
          <p:cNvSpPr/>
          <p:nvPr/>
        </p:nvSpPr>
        <p:spPr>
          <a:xfrm>
            <a:off x="1691680" y="1556792"/>
            <a:ext cx="6995119" cy="2880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03834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AAD163D0-7F36-1500-8BFA-296D7C5BFDF2}"/>
              </a:ext>
            </a:extLst>
          </p:cNvPr>
          <p:cNvSpPr>
            <a:spLocks noGrp="1"/>
          </p:cNvSpPr>
          <p:nvPr>
            <p:ph type="body" sz="quarter" idx="13"/>
          </p:nvPr>
        </p:nvSpPr>
        <p:spPr/>
        <p:txBody>
          <a:bodyPr/>
          <a:lstStyle/>
          <a:p>
            <a:r>
              <a:rPr lang="en-US" altLang="ko-KR" dirty="0"/>
              <a:t>Conclusion</a:t>
            </a:r>
            <a:endParaRPr lang="ko-KR" altLang="en-US" dirty="0"/>
          </a:p>
        </p:txBody>
      </p:sp>
      <p:sp>
        <p:nvSpPr>
          <p:cNvPr id="3" name="텍스트 개체 틀 2">
            <a:extLst>
              <a:ext uri="{FF2B5EF4-FFF2-40B4-BE49-F238E27FC236}">
                <a16:creationId xmlns:a16="http://schemas.microsoft.com/office/drawing/2014/main" id="{CC80DFD1-CCA6-9156-605A-02A53EAB0565}"/>
              </a:ext>
            </a:extLst>
          </p:cNvPr>
          <p:cNvSpPr>
            <a:spLocks noGrp="1"/>
          </p:cNvSpPr>
          <p:nvPr>
            <p:ph type="body" sz="quarter" idx="14"/>
          </p:nvPr>
        </p:nvSpPr>
        <p:spPr>
          <a:xfrm>
            <a:off x="107949" y="908720"/>
            <a:ext cx="8928546" cy="5821143"/>
          </a:xfrm>
        </p:spPr>
        <p:txBody>
          <a:bodyPr anchor="ctr"/>
          <a:lstStyle/>
          <a:p>
            <a:pPr>
              <a:buFont typeface="Arial" panose="020B0604020202020204" pitchFamily="34" charset="0"/>
              <a:buChar char="•"/>
            </a:pPr>
            <a:r>
              <a:rPr lang="en-US" altLang="ko-KR" sz="2400" b="1" dirty="0"/>
              <a:t>Main Finding</a:t>
            </a:r>
            <a:r>
              <a:rPr lang="en-US" altLang="ko-KR" dirty="0"/>
              <a:t>:</a:t>
            </a:r>
            <a:r>
              <a:rPr lang="ko-KR" altLang="en-US" dirty="0"/>
              <a:t> </a:t>
            </a:r>
            <a:r>
              <a:rPr lang="en-US" altLang="ko-KR" dirty="0"/>
              <a:t>Directors</a:t>
            </a:r>
            <a:r>
              <a:rPr lang="ko-KR" altLang="en-US" dirty="0"/>
              <a:t> </a:t>
            </a:r>
            <a:r>
              <a:rPr lang="en-US" altLang="ko-KR" dirty="0"/>
              <a:t>involved</a:t>
            </a:r>
            <a:r>
              <a:rPr lang="ko-KR" altLang="en-US" dirty="0"/>
              <a:t> </a:t>
            </a:r>
            <a:r>
              <a:rPr lang="en-US" altLang="ko-KR" dirty="0"/>
              <a:t>in</a:t>
            </a:r>
            <a:r>
              <a:rPr lang="ko-KR" altLang="en-US" dirty="0"/>
              <a:t> </a:t>
            </a:r>
            <a:r>
              <a:rPr lang="en-US" altLang="ko-KR" dirty="0"/>
              <a:t>forced</a:t>
            </a:r>
            <a:r>
              <a:rPr lang="ko-KR" altLang="en-US" dirty="0"/>
              <a:t> </a:t>
            </a:r>
            <a:r>
              <a:rPr lang="en-US" altLang="ko-KR" dirty="0"/>
              <a:t>CEO</a:t>
            </a:r>
            <a:r>
              <a:rPr lang="ko-KR" altLang="en-US" dirty="0"/>
              <a:t> </a:t>
            </a:r>
            <a:r>
              <a:rPr lang="en-US" altLang="ko-KR" dirty="0"/>
              <a:t>turnovers</a:t>
            </a:r>
            <a:r>
              <a:rPr lang="ko-KR" altLang="en-US" dirty="0"/>
              <a:t> </a:t>
            </a:r>
            <a:r>
              <a:rPr lang="en-US" altLang="ko-KR" dirty="0"/>
              <a:t>suffer</a:t>
            </a:r>
            <a:r>
              <a:rPr lang="ko-KR" altLang="en-US" dirty="0"/>
              <a:t> </a:t>
            </a:r>
            <a:r>
              <a:rPr lang="en-US" altLang="ko-KR" dirty="0"/>
              <a:t>significant reputational losses.</a:t>
            </a:r>
          </a:p>
          <a:p>
            <a:pPr marL="685800" lvl="1">
              <a:buFont typeface="Wingdings" panose="05000000000000000000" pitchFamily="2" charset="2"/>
              <a:buChar char="à"/>
            </a:pPr>
            <a:r>
              <a:rPr lang="en-US" altLang="ko-KR" dirty="0">
                <a:sym typeface="Wingdings" panose="05000000000000000000" pitchFamily="2" charset="2"/>
              </a:rPr>
              <a:t>Forced CEO turnovers signal </a:t>
            </a:r>
            <a:r>
              <a:rPr lang="en-US" altLang="ko-KR" b="1" dirty="0">
                <a:sym typeface="Wingdings" panose="05000000000000000000" pitchFamily="2" charset="2"/>
              </a:rPr>
              <a:t>governance failure</a:t>
            </a:r>
            <a:r>
              <a:rPr lang="en-US" altLang="ko-KR" dirty="0">
                <a:sym typeface="Wingdings" panose="05000000000000000000" pitchFamily="2" charset="2"/>
              </a:rPr>
              <a:t>, not monitoring ability.</a:t>
            </a:r>
          </a:p>
          <a:p>
            <a:pPr marL="400050" lvl="1" indent="0">
              <a:buNone/>
            </a:pPr>
            <a:endParaRPr lang="en-US" altLang="ko-KR" dirty="0">
              <a:sym typeface="Wingdings" panose="05000000000000000000" pitchFamily="2" charset="2"/>
            </a:endParaRPr>
          </a:p>
          <a:p>
            <a:pPr>
              <a:buFont typeface="Arial" panose="020B0604020202020204" pitchFamily="34" charset="0"/>
              <a:buChar char="•"/>
            </a:pPr>
            <a:r>
              <a:rPr lang="en-US" altLang="ko-KR" sz="2400" b="1" dirty="0">
                <a:sym typeface="Wingdings" panose="05000000000000000000" pitchFamily="2" charset="2"/>
              </a:rPr>
              <a:t>Contribution</a:t>
            </a:r>
          </a:p>
          <a:p>
            <a:pPr lvl="1" indent="-342900">
              <a:buFont typeface="+mj-lt"/>
              <a:buAutoNum type="arabicParenR"/>
            </a:pPr>
            <a:r>
              <a:rPr lang="en-US" altLang="ko-KR" sz="2000" b="1" dirty="0">
                <a:sym typeface="Wingdings" panose="05000000000000000000" pitchFamily="2" charset="2"/>
              </a:rPr>
              <a:t>Reputation measured at interlocked firm</a:t>
            </a:r>
          </a:p>
          <a:p>
            <a:pPr marL="685800" lvl="1">
              <a:buFont typeface="Wingdings" panose="05000000000000000000" pitchFamily="2" charset="2"/>
              <a:buChar char="à"/>
            </a:pPr>
            <a:r>
              <a:rPr lang="en-US" altLang="ko-KR" dirty="0">
                <a:sym typeface="Wingdings" panose="05000000000000000000" pitchFamily="2" charset="2"/>
              </a:rPr>
              <a:t>Isolate pure reputational effect</a:t>
            </a:r>
          </a:p>
          <a:p>
            <a:pPr marL="685800" lvl="1">
              <a:buFont typeface="Wingdings" panose="05000000000000000000" pitchFamily="2" charset="2"/>
              <a:buChar char="à"/>
            </a:pPr>
            <a:r>
              <a:rPr lang="en-US" altLang="ko-KR" dirty="0">
                <a:sym typeface="Wingdings" panose="05000000000000000000" pitchFamily="2" charset="2"/>
              </a:rPr>
              <a:t>Addresses endogeneity</a:t>
            </a:r>
          </a:p>
          <a:p>
            <a:pPr lvl="1" indent="-342900">
              <a:buFont typeface="+mj-lt"/>
              <a:buAutoNum type="arabicParenR" startAt="2"/>
            </a:pPr>
            <a:r>
              <a:rPr lang="en-US" altLang="ko-KR" sz="2000" b="1" dirty="0">
                <a:sym typeface="Wingdings" panose="05000000000000000000" pitchFamily="2" charset="2"/>
              </a:rPr>
              <a:t>Using withheld votes in director re-elections</a:t>
            </a:r>
          </a:p>
          <a:p>
            <a:pPr lvl="1" indent="-342900">
              <a:buFont typeface="Wingdings" panose="05000000000000000000" pitchFamily="2" charset="2"/>
              <a:buChar char="à"/>
            </a:pPr>
            <a:r>
              <a:rPr lang="en-US" altLang="ko-KR" dirty="0">
                <a:sym typeface="Wingdings" panose="05000000000000000000" pitchFamily="2" charset="2"/>
              </a:rPr>
              <a:t>Voting outcome is not director’s choices</a:t>
            </a:r>
          </a:p>
          <a:p>
            <a:pPr lvl="1" indent="-342900">
              <a:buFont typeface="Wingdings" panose="05000000000000000000" pitchFamily="2" charset="2"/>
              <a:buChar char="à"/>
            </a:pPr>
            <a:r>
              <a:rPr lang="en-US" altLang="ko-KR" dirty="0">
                <a:sym typeface="Wingdings" panose="05000000000000000000" pitchFamily="2" charset="2"/>
              </a:rPr>
              <a:t>Directly captures shareholder satisfaction as governance proxy</a:t>
            </a:r>
          </a:p>
          <a:p>
            <a:pPr marL="0" indent="0"/>
            <a:endParaRPr lang="en-US" altLang="ko-KR" b="1" dirty="0">
              <a:sym typeface="Wingdings" panose="05000000000000000000" pitchFamily="2" charset="2"/>
            </a:endParaRPr>
          </a:p>
          <a:p>
            <a:pPr>
              <a:buFont typeface="Arial" panose="020B0604020202020204" pitchFamily="34" charset="0"/>
              <a:buChar char="•"/>
            </a:pPr>
            <a:r>
              <a:rPr lang="en-US" altLang="ko-KR" sz="2400" b="1" dirty="0">
                <a:sym typeface="Wingdings" panose="05000000000000000000" pitchFamily="2" charset="2"/>
              </a:rPr>
              <a:t>Future Research</a:t>
            </a:r>
          </a:p>
          <a:p>
            <a:pPr>
              <a:buFontTx/>
              <a:buChar char="-"/>
            </a:pPr>
            <a:r>
              <a:rPr lang="en-US" altLang="ko-KR" dirty="0">
                <a:sym typeface="Wingdings" panose="05000000000000000000" pitchFamily="2" charset="2"/>
              </a:rPr>
              <a:t>Do directors involved in ESG controversies at firm A face penalties at firm B?</a:t>
            </a:r>
          </a:p>
          <a:p>
            <a:pPr>
              <a:buFontTx/>
              <a:buChar char="-"/>
            </a:pPr>
            <a:r>
              <a:rPr lang="en-US" altLang="ko-KR" dirty="0">
                <a:sym typeface="Wingdings" panose="05000000000000000000" pitchFamily="2" charset="2"/>
              </a:rPr>
              <a:t>Using methodology in Korea Data</a:t>
            </a:r>
          </a:p>
          <a:p>
            <a:pPr>
              <a:buFontTx/>
              <a:buChar char="-"/>
            </a:pPr>
            <a:endParaRPr lang="en-US" altLang="ko-KR" dirty="0">
              <a:sym typeface="Wingdings" panose="05000000000000000000" pitchFamily="2" charset="2"/>
            </a:endParaRPr>
          </a:p>
        </p:txBody>
      </p:sp>
    </p:spTree>
    <p:extLst>
      <p:ext uri="{BB962C8B-B14F-4D97-AF65-F5344CB8AC3E}">
        <p14:creationId xmlns:p14="http://schemas.microsoft.com/office/powerpoint/2010/main" val="3237573705"/>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1042</TotalTime>
  <Words>1111</Words>
  <Application>Microsoft Office PowerPoint</Application>
  <PresentationFormat>화면 슬라이드 쇼(4:3)</PresentationFormat>
  <Paragraphs>148</Paragraphs>
  <Slides>16</Slides>
  <Notes>7</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16</vt:i4>
      </vt:variant>
    </vt:vector>
  </HeadingPairs>
  <TitlesOfParts>
    <vt:vector size="25" baseType="lpstr">
      <vt:lpstr>Pretendard Medium</vt:lpstr>
      <vt:lpstr>Pretendard</vt:lpstr>
      <vt:lpstr>Wingdings</vt:lpstr>
      <vt:lpstr>Pretendard Black</vt:lpstr>
      <vt:lpstr>Cambria Math</vt:lpstr>
      <vt:lpstr>Arial</vt:lpstr>
      <vt:lpstr>Pretendard ExtraBold</vt:lpstr>
      <vt:lpstr>맑은 고딕</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SHIM</dc:creator>
  <cp:lastModifiedBy>yong Jeong</cp:lastModifiedBy>
  <cp:revision>41</cp:revision>
  <dcterms:created xsi:type="dcterms:W3CDTF">2014-12-02T10:59:05Z</dcterms:created>
  <dcterms:modified xsi:type="dcterms:W3CDTF">2026-05-08T03:18:34Z</dcterms:modified>
</cp:coreProperties>
</file>